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4"/>
  </p:notesMasterIdLst>
  <p:sldIdLst>
    <p:sldId id="485" r:id="rId5"/>
    <p:sldId id="490" r:id="rId6"/>
    <p:sldId id="437" r:id="rId7"/>
    <p:sldId id="2076138634" r:id="rId8"/>
    <p:sldId id="359" r:id="rId9"/>
    <p:sldId id="421" r:id="rId10"/>
    <p:sldId id="2076138633" r:id="rId11"/>
    <p:sldId id="493" r:id="rId12"/>
    <p:sldId id="498" r:id="rId13"/>
    <p:sldId id="499" r:id="rId14"/>
    <p:sldId id="500" r:id="rId15"/>
    <p:sldId id="482" r:id="rId16"/>
    <p:sldId id="492" r:id="rId17"/>
    <p:sldId id="494" r:id="rId18"/>
    <p:sldId id="495" r:id="rId19"/>
    <p:sldId id="496" r:id="rId20"/>
    <p:sldId id="497" r:id="rId21"/>
    <p:sldId id="484" r:id="rId22"/>
    <p:sldId id="479" r:id="rId23"/>
  </p:sldIdLst>
  <p:sldSz cx="9144000" cy="6858000" type="screen4x3"/>
  <p:notesSz cx="6724650" cy="97742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59CA"/>
    <a:srgbClr val="7B82EC"/>
    <a:srgbClr val="3F46B1"/>
    <a:srgbClr val="FFB600"/>
    <a:srgbClr val="FFCDFF"/>
    <a:srgbClr val="FF3300"/>
    <a:srgbClr val="FFB3D9"/>
    <a:srgbClr val="FFFF00"/>
    <a:srgbClr val="0000FF"/>
    <a:srgbClr val="33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90C58A-B18B-4755-98A0-DBE7A2B7F9CE}" v="6" dt="2024-04-23T05:29:31.1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5" autoAdjust="0"/>
    <p:restoredTop sz="96357" autoAdjust="0"/>
  </p:normalViewPr>
  <p:slideViewPr>
    <p:cSldViewPr>
      <p:cViewPr varScale="1">
        <p:scale>
          <a:sx n="79" d="100"/>
          <a:sy n="79" d="100"/>
        </p:scale>
        <p:origin x="1613" y="43"/>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CHIA (NYP)" userId="280746e5-f7a2-4073-b562-442a169dfe6b" providerId="ADAL" clId="{9275ABE7-0459-4189-883D-C61FBF6AC41F}"/>
    <pc:docChg chg="addSld delSld modSld sldOrd">
      <pc:chgData name="Thomas CHIA (NYP)" userId="280746e5-f7a2-4073-b562-442a169dfe6b" providerId="ADAL" clId="{9275ABE7-0459-4189-883D-C61FBF6AC41F}" dt="2023-09-04T00:48:55.084" v="122" actId="2696"/>
      <pc:docMkLst>
        <pc:docMk/>
      </pc:docMkLst>
      <pc:sldChg chg="modSp add ord">
        <pc:chgData name="Thomas CHIA (NYP)" userId="280746e5-f7a2-4073-b562-442a169dfe6b" providerId="ADAL" clId="{9275ABE7-0459-4189-883D-C61FBF6AC41F}" dt="2023-09-04T00:38:58.401" v="95"/>
        <pc:sldMkLst>
          <pc:docMk/>
          <pc:sldMk cId="4148711225" sldId="359"/>
        </pc:sldMkLst>
        <pc:spChg chg="mod">
          <ac:chgData name="Thomas CHIA (NYP)" userId="280746e5-f7a2-4073-b562-442a169dfe6b" providerId="ADAL" clId="{9275ABE7-0459-4189-883D-C61FBF6AC41F}" dt="2023-09-04T00:33:50.961" v="45" actId="1037"/>
          <ac:spMkLst>
            <pc:docMk/>
            <pc:sldMk cId="4148711225" sldId="359"/>
            <ac:spMk id="3" creationId="{24DDCBE4-1D72-8E9A-47C5-B02533C22BF9}"/>
          </ac:spMkLst>
        </pc:spChg>
        <pc:spChg chg="mod">
          <ac:chgData name="Thomas CHIA (NYP)" userId="280746e5-f7a2-4073-b562-442a169dfe6b" providerId="ADAL" clId="{9275ABE7-0459-4189-883D-C61FBF6AC41F}" dt="2023-09-04T00:33:50.961" v="45" actId="1037"/>
          <ac:spMkLst>
            <pc:docMk/>
            <pc:sldMk cId="4148711225" sldId="359"/>
            <ac:spMk id="6" creationId="{2AF18827-81CC-3ACE-F961-53A56D65E572}"/>
          </ac:spMkLst>
        </pc:spChg>
        <pc:spChg chg="mod">
          <ac:chgData name="Thomas CHIA (NYP)" userId="280746e5-f7a2-4073-b562-442a169dfe6b" providerId="ADAL" clId="{9275ABE7-0459-4189-883D-C61FBF6AC41F}" dt="2023-09-04T00:33:50.961" v="45" actId="1037"/>
          <ac:spMkLst>
            <pc:docMk/>
            <pc:sldMk cId="4148711225" sldId="359"/>
            <ac:spMk id="7" creationId="{28C69981-0072-BDE8-18AF-2451AF135FBF}"/>
          </ac:spMkLst>
        </pc:spChg>
        <pc:spChg chg="mod">
          <ac:chgData name="Thomas CHIA (NYP)" userId="280746e5-f7a2-4073-b562-442a169dfe6b" providerId="ADAL" clId="{9275ABE7-0459-4189-883D-C61FBF6AC41F}" dt="2023-09-04T00:33:50.961" v="45" actId="1037"/>
          <ac:spMkLst>
            <pc:docMk/>
            <pc:sldMk cId="4148711225" sldId="359"/>
            <ac:spMk id="8" creationId="{C9F3E71E-7892-6125-5C63-23A4A2C59CD2}"/>
          </ac:spMkLst>
        </pc:spChg>
        <pc:spChg chg="mod">
          <ac:chgData name="Thomas CHIA (NYP)" userId="280746e5-f7a2-4073-b562-442a169dfe6b" providerId="ADAL" clId="{9275ABE7-0459-4189-883D-C61FBF6AC41F}" dt="2023-09-04T00:33:50.961" v="45" actId="1037"/>
          <ac:spMkLst>
            <pc:docMk/>
            <pc:sldMk cId="4148711225" sldId="359"/>
            <ac:spMk id="11" creationId="{9D84D1C8-5587-77E4-0BC6-201DEEAEDFD9}"/>
          </ac:spMkLst>
        </pc:spChg>
        <pc:spChg chg="mod">
          <ac:chgData name="Thomas CHIA (NYP)" userId="280746e5-f7a2-4073-b562-442a169dfe6b" providerId="ADAL" clId="{9275ABE7-0459-4189-883D-C61FBF6AC41F}" dt="2023-09-04T00:33:50.961" v="45" actId="1037"/>
          <ac:spMkLst>
            <pc:docMk/>
            <pc:sldMk cId="4148711225" sldId="359"/>
            <ac:spMk id="12" creationId="{FF41973B-C622-FB70-6742-FF3D27FC973F}"/>
          </ac:spMkLst>
        </pc:spChg>
        <pc:spChg chg="mod">
          <ac:chgData name="Thomas CHIA (NYP)" userId="280746e5-f7a2-4073-b562-442a169dfe6b" providerId="ADAL" clId="{9275ABE7-0459-4189-883D-C61FBF6AC41F}" dt="2023-09-04T00:33:50.961" v="45" actId="1037"/>
          <ac:spMkLst>
            <pc:docMk/>
            <pc:sldMk cId="4148711225" sldId="359"/>
            <ac:spMk id="13" creationId="{22A166EA-2286-D7BB-041A-5BA7604D91A9}"/>
          </ac:spMkLst>
        </pc:spChg>
        <pc:picChg chg="mod">
          <ac:chgData name="Thomas CHIA (NYP)" userId="280746e5-f7a2-4073-b562-442a169dfe6b" providerId="ADAL" clId="{9275ABE7-0459-4189-883D-C61FBF6AC41F}" dt="2023-09-04T00:33:50.961" v="45" actId="1037"/>
          <ac:picMkLst>
            <pc:docMk/>
            <pc:sldMk cId="4148711225" sldId="359"/>
            <ac:picMk id="10" creationId="{78B24536-6D57-01FB-A089-1CC05DBF0F4F}"/>
          </ac:picMkLst>
        </pc:picChg>
      </pc:sldChg>
      <pc:sldChg chg="modSp add mod ord">
        <pc:chgData name="Thomas CHIA (NYP)" userId="280746e5-f7a2-4073-b562-442a169dfe6b" providerId="ADAL" clId="{9275ABE7-0459-4189-883D-C61FBF6AC41F}" dt="2023-09-04T00:39:00.259" v="97"/>
        <pc:sldMkLst>
          <pc:docMk/>
          <pc:sldMk cId="4036240349" sldId="421"/>
        </pc:sldMkLst>
        <pc:spChg chg="mod">
          <ac:chgData name="Thomas CHIA (NYP)" userId="280746e5-f7a2-4073-b562-442a169dfe6b" providerId="ADAL" clId="{9275ABE7-0459-4189-883D-C61FBF6AC41F}" dt="2023-09-04T00:34:12.996" v="59" actId="1076"/>
          <ac:spMkLst>
            <pc:docMk/>
            <pc:sldMk cId="4036240349" sldId="421"/>
            <ac:spMk id="3" creationId="{991B52F3-5DCC-2C17-4C2D-113A3664780C}"/>
          </ac:spMkLst>
        </pc:spChg>
        <pc:spChg chg="mod">
          <ac:chgData name="Thomas CHIA (NYP)" userId="280746e5-f7a2-4073-b562-442a169dfe6b" providerId="ADAL" clId="{9275ABE7-0459-4189-883D-C61FBF6AC41F}" dt="2023-09-04T00:34:12.996" v="59" actId="1076"/>
          <ac:spMkLst>
            <pc:docMk/>
            <pc:sldMk cId="4036240349" sldId="421"/>
            <ac:spMk id="223" creationId="{CE457D5E-3592-753B-9104-59514E256343}"/>
          </ac:spMkLst>
        </pc:spChg>
        <pc:spChg chg="mod">
          <ac:chgData name="Thomas CHIA (NYP)" userId="280746e5-f7a2-4073-b562-442a169dfe6b" providerId="ADAL" clId="{9275ABE7-0459-4189-883D-C61FBF6AC41F}" dt="2023-09-04T00:34:07.193" v="58" actId="1076"/>
          <ac:spMkLst>
            <pc:docMk/>
            <pc:sldMk cId="4036240349" sldId="421"/>
            <ac:spMk id="237" creationId="{BA1102B1-889A-5B0A-0036-0386C88A934A}"/>
          </ac:spMkLst>
        </pc:spChg>
        <pc:picChg chg="mod">
          <ac:chgData name="Thomas CHIA (NYP)" userId="280746e5-f7a2-4073-b562-442a169dfe6b" providerId="ADAL" clId="{9275ABE7-0459-4189-883D-C61FBF6AC41F}" dt="2023-09-04T00:34:12.996" v="59" actId="1076"/>
          <ac:picMkLst>
            <pc:docMk/>
            <pc:sldMk cId="4036240349" sldId="421"/>
            <ac:picMk id="8" creationId="{9031A0E1-DD75-217F-652E-5D26F1B25813}"/>
          </ac:picMkLst>
        </pc:picChg>
        <pc:picChg chg="mod">
          <ac:chgData name="Thomas CHIA (NYP)" userId="280746e5-f7a2-4073-b562-442a169dfe6b" providerId="ADAL" clId="{9275ABE7-0459-4189-883D-C61FBF6AC41F}" dt="2023-09-04T00:34:12.996" v="59" actId="1076"/>
          <ac:picMkLst>
            <pc:docMk/>
            <pc:sldMk cId="4036240349" sldId="421"/>
            <ac:picMk id="216" creationId="{11E66BC5-C296-3C59-7DD0-0FC668E158D4}"/>
          </ac:picMkLst>
        </pc:picChg>
      </pc:sldChg>
      <pc:sldChg chg="del">
        <pc:chgData name="Thomas CHIA (NYP)" userId="280746e5-f7a2-4073-b562-442a169dfe6b" providerId="ADAL" clId="{9275ABE7-0459-4189-883D-C61FBF6AC41F}" dt="2023-09-04T00:48:50.747" v="121" actId="2696"/>
        <pc:sldMkLst>
          <pc:docMk/>
          <pc:sldMk cId="3081876681" sldId="480"/>
        </pc:sldMkLst>
      </pc:sldChg>
      <pc:sldChg chg="modSp mod">
        <pc:chgData name="Thomas CHIA (NYP)" userId="280746e5-f7a2-4073-b562-442a169dfe6b" providerId="ADAL" clId="{9275ABE7-0459-4189-883D-C61FBF6AC41F}" dt="2023-09-04T00:41:13.340" v="120" actId="2165"/>
        <pc:sldMkLst>
          <pc:docMk/>
          <pc:sldMk cId="3133853152" sldId="482"/>
        </pc:sldMkLst>
        <pc:graphicFrameChg chg="modGraphic">
          <ac:chgData name="Thomas CHIA (NYP)" userId="280746e5-f7a2-4073-b562-442a169dfe6b" providerId="ADAL" clId="{9275ABE7-0459-4189-883D-C61FBF6AC41F}" dt="2023-09-04T00:41:13.340" v="120" actId="2165"/>
          <ac:graphicFrameMkLst>
            <pc:docMk/>
            <pc:sldMk cId="3133853152" sldId="482"/>
            <ac:graphicFrameMk id="20" creationId="{84B80198-C312-48F4-9C8A-6F5BE79F373F}"/>
          </ac:graphicFrameMkLst>
        </pc:graphicFrameChg>
      </pc:sldChg>
      <pc:sldChg chg="del">
        <pc:chgData name="Thomas CHIA (NYP)" userId="280746e5-f7a2-4073-b562-442a169dfe6b" providerId="ADAL" clId="{9275ABE7-0459-4189-883D-C61FBF6AC41F}" dt="2023-09-04T00:38:48.919" v="91" actId="2696"/>
        <pc:sldMkLst>
          <pc:docMk/>
          <pc:sldMk cId="201170570" sldId="489"/>
        </pc:sldMkLst>
      </pc:sldChg>
      <pc:sldChg chg="del">
        <pc:chgData name="Thomas CHIA (NYP)" userId="280746e5-f7a2-4073-b562-442a169dfe6b" providerId="ADAL" clId="{9275ABE7-0459-4189-883D-C61FBF6AC41F}" dt="2023-09-04T00:48:55.084" v="122" actId="2696"/>
        <pc:sldMkLst>
          <pc:docMk/>
          <pc:sldMk cId="687378212" sldId="491"/>
        </pc:sldMkLst>
      </pc:sldChg>
      <pc:sldChg chg="modSp add modNotes">
        <pc:chgData name="Thomas CHIA (NYP)" userId="280746e5-f7a2-4073-b562-442a169dfe6b" providerId="ADAL" clId="{9275ABE7-0459-4189-883D-C61FBF6AC41F}" dt="2023-09-04T00:34:37.798" v="90" actId="1037"/>
        <pc:sldMkLst>
          <pc:docMk/>
          <pc:sldMk cId="1421411038" sldId="2076138633"/>
        </pc:sldMkLst>
        <pc:spChg chg="mod">
          <ac:chgData name="Thomas CHIA (NYP)" userId="280746e5-f7a2-4073-b562-442a169dfe6b" providerId="ADAL" clId="{9275ABE7-0459-4189-883D-C61FBF6AC41F}" dt="2023-09-04T00:34:37.798" v="90" actId="1037"/>
          <ac:spMkLst>
            <pc:docMk/>
            <pc:sldMk cId="1421411038" sldId="2076138633"/>
            <ac:spMk id="9" creationId="{348CF1C2-0E95-AFA8-7B13-2ECEA665E146}"/>
          </ac:spMkLst>
        </pc:spChg>
        <pc:spChg chg="mod">
          <ac:chgData name="Thomas CHIA (NYP)" userId="280746e5-f7a2-4073-b562-442a169dfe6b" providerId="ADAL" clId="{9275ABE7-0459-4189-883D-C61FBF6AC41F}" dt="2023-09-04T00:34:37.798" v="90" actId="1037"/>
          <ac:spMkLst>
            <pc:docMk/>
            <pc:sldMk cId="1421411038" sldId="2076138633"/>
            <ac:spMk id="11" creationId="{0889A747-BC68-F77E-8A7F-6ECFFCB2DAA7}"/>
          </ac:spMkLst>
        </pc:spChg>
        <pc:spChg chg="mod">
          <ac:chgData name="Thomas CHIA (NYP)" userId="280746e5-f7a2-4073-b562-442a169dfe6b" providerId="ADAL" clId="{9275ABE7-0459-4189-883D-C61FBF6AC41F}" dt="2023-09-04T00:34:37.798" v="90" actId="1037"/>
          <ac:spMkLst>
            <pc:docMk/>
            <pc:sldMk cId="1421411038" sldId="2076138633"/>
            <ac:spMk id="32" creationId="{B069A97F-8B73-91B4-47ED-B9AF03A1B44A}"/>
          </ac:spMkLst>
        </pc:spChg>
        <pc:spChg chg="mod">
          <ac:chgData name="Thomas CHIA (NYP)" userId="280746e5-f7a2-4073-b562-442a169dfe6b" providerId="ADAL" clId="{9275ABE7-0459-4189-883D-C61FBF6AC41F}" dt="2023-09-04T00:34:37.798" v="90" actId="1037"/>
          <ac:spMkLst>
            <pc:docMk/>
            <pc:sldMk cId="1421411038" sldId="2076138633"/>
            <ac:spMk id="237" creationId="{BA1102B1-889A-5B0A-0036-0386C88A934A}"/>
          </ac:spMkLst>
        </pc:spChg>
        <pc:grpChg chg="mod">
          <ac:chgData name="Thomas CHIA (NYP)" userId="280746e5-f7a2-4073-b562-442a169dfe6b" providerId="ADAL" clId="{9275ABE7-0459-4189-883D-C61FBF6AC41F}" dt="2023-09-04T00:34:37.798" v="90" actId="1037"/>
          <ac:grpSpMkLst>
            <pc:docMk/>
            <pc:sldMk cId="1421411038" sldId="2076138633"/>
            <ac:grpSpMk id="10" creationId="{B79BF625-C59B-696D-F45B-065AA9FDCA02}"/>
          </ac:grpSpMkLst>
        </pc:grpChg>
        <pc:grpChg chg="mod">
          <ac:chgData name="Thomas CHIA (NYP)" userId="280746e5-f7a2-4073-b562-442a169dfe6b" providerId="ADAL" clId="{9275ABE7-0459-4189-883D-C61FBF6AC41F}" dt="2023-09-04T00:34:37.798" v="90" actId="1037"/>
          <ac:grpSpMkLst>
            <pc:docMk/>
            <pc:sldMk cId="1421411038" sldId="2076138633"/>
            <ac:grpSpMk id="12" creationId="{ED0E9548-0273-0546-04E8-F935423276F8}"/>
          </ac:grpSpMkLst>
        </pc:grpChg>
        <pc:grpChg chg="mod">
          <ac:chgData name="Thomas CHIA (NYP)" userId="280746e5-f7a2-4073-b562-442a169dfe6b" providerId="ADAL" clId="{9275ABE7-0459-4189-883D-C61FBF6AC41F}" dt="2023-09-04T00:34:37.798" v="90" actId="1037"/>
          <ac:grpSpMkLst>
            <pc:docMk/>
            <pc:sldMk cId="1421411038" sldId="2076138633"/>
            <ac:grpSpMk id="33" creationId="{946A850D-879B-E3F3-F012-BCE284951999}"/>
          </ac:grpSpMkLst>
        </pc:grpChg>
        <pc:picChg chg="mod">
          <ac:chgData name="Thomas CHIA (NYP)" userId="280746e5-f7a2-4073-b562-442a169dfe6b" providerId="ADAL" clId="{9275ABE7-0459-4189-883D-C61FBF6AC41F}" dt="2023-09-04T00:34:37.798" v="90" actId="1037"/>
          <ac:picMkLst>
            <pc:docMk/>
            <pc:sldMk cId="1421411038" sldId="2076138633"/>
            <ac:picMk id="8" creationId="{9288488F-8527-974D-78CE-6C9AA4D5E67C}"/>
          </ac:picMkLst>
        </pc:picChg>
        <pc:picChg chg="mod">
          <ac:chgData name="Thomas CHIA (NYP)" userId="280746e5-f7a2-4073-b562-442a169dfe6b" providerId="ADAL" clId="{9275ABE7-0459-4189-883D-C61FBF6AC41F}" dt="2023-09-04T00:34:37.798" v="90" actId="1037"/>
          <ac:picMkLst>
            <pc:docMk/>
            <pc:sldMk cId="1421411038" sldId="2076138633"/>
            <ac:picMk id="30" creationId="{B5DEB02D-5FD5-B308-0933-EC4F17447AF3}"/>
          </ac:picMkLst>
        </pc:picChg>
        <pc:picChg chg="mod">
          <ac:chgData name="Thomas CHIA (NYP)" userId="280746e5-f7a2-4073-b562-442a169dfe6b" providerId="ADAL" clId="{9275ABE7-0459-4189-883D-C61FBF6AC41F}" dt="2023-09-04T00:34:37.798" v="90" actId="1037"/>
          <ac:picMkLst>
            <pc:docMk/>
            <pc:sldMk cId="1421411038" sldId="2076138633"/>
            <ac:picMk id="1028" creationId="{1EFA3F94-EFA8-C4E9-B143-DBCDA37DFBCE}"/>
          </ac:picMkLst>
        </pc:picChg>
      </pc:sldChg>
      <pc:sldChg chg="modSp add mod ord">
        <pc:chgData name="Thomas CHIA (NYP)" userId="280746e5-f7a2-4073-b562-442a169dfe6b" providerId="ADAL" clId="{9275ABE7-0459-4189-883D-C61FBF6AC41F}" dt="2023-09-04T00:38:56.802" v="93"/>
        <pc:sldMkLst>
          <pc:docMk/>
          <pc:sldMk cId="3848620488" sldId="2076138634"/>
        </pc:sldMkLst>
        <pc:spChg chg="mod">
          <ac:chgData name="Thomas CHIA (NYP)" userId="280746e5-f7a2-4073-b562-442a169dfe6b" providerId="ADAL" clId="{9275ABE7-0459-4189-883D-C61FBF6AC41F}" dt="2023-09-04T00:32:49.827" v="29" actId="20577"/>
          <ac:spMkLst>
            <pc:docMk/>
            <pc:sldMk cId="3848620488" sldId="2076138634"/>
            <ac:spMk id="3" creationId="{340D86D2-CA19-91C5-7855-77097108BA29}"/>
          </ac:spMkLst>
        </pc:spChg>
        <pc:grpChg chg="mod">
          <ac:chgData name="Thomas CHIA (NYP)" userId="280746e5-f7a2-4073-b562-442a169dfe6b" providerId="ADAL" clId="{9275ABE7-0459-4189-883D-C61FBF6AC41F}" dt="2023-09-04T00:34:27.933" v="76" actId="1035"/>
          <ac:grpSpMkLst>
            <pc:docMk/>
            <pc:sldMk cId="3848620488" sldId="2076138634"/>
            <ac:grpSpMk id="6" creationId="{C9225F4F-9D2E-214F-F24A-779A308554AF}"/>
          </ac:grpSpMkLst>
        </pc:grpChg>
        <pc:grpChg chg="mod">
          <ac:chgData name="Thomas CHIA (NYP)" userId="280746e5-f7a2-4073-b562-442a169dfe6b" providerId="ADAL" clId="{9275ABE7-0459-4189-883D-C61FBF6AC41F}" dt="2023-09-04T00:34:27.933" v="76" actId="1035"/>
          <ac:grpSpMkLst>
            <pc:docMk/>
            <pc:sldMk cId="3848620488" sldId="2076138634"/>
            <ac:grpSpMk id="9" creationId="{9D93EE3A-5C52-4332-B152-9E614368260D}"/>
          </ac:grpSpMkLst>
        </pc:grpChg>
        <pc:picChg chg="mod">
          <ac:chgData name="Thomas CHIA (NYP)" userId="280746e5-f7a2-4073-b562-442a169dfe6b" providerId="ADAL" clId="{9275ABE7-0459-4189-883D-C61FBF6AC41F}" dt="2023-09-04T00:34:27.933" v="76" actId="1035"/>
          <ac:picMkLst>
            <pc:docMk/>
            <pc:sldMk cId="3848620488" sldId="2076138634"/>
            <ac:picMk id="5" creationId="{2EDD453D-639E-8DF3-607B-4C503254E0E8}"/>
          </ac:picMkLst>
        </pc:picChg>
      </pc:sldChg>
    </pc:docChg>
  </pc:docChgLst>
  <pc:docChgLst>
    <pc:chgData name="Thomas CHIA (NYP)" userId="280746e5-f7a2-4073-b562-442a169dfe6b" providerId="ADAL" clId="{6F6451D4-8DAB-455F-8831-EA2D70250048}"/>
    <pc:docChg chg="undo custSel modSld">
      <pc:chgData name="Thomas CHIA (NYP)" userId="280746e5-f7a2-4073-b562-442a169dfe6b" providerId="ADAL" clId="{6F6451D4-8DAB-455F-8831-EA2D70250048}" dt="2023-12-13T01:45:52.697" v="221" actId="108"/>
      <pc:docMkLst>
        <pc:docMk/>
      </pc:docMkLst>
      <pc:sldChg chg="modSp mod">
        <pc:chgData name="Thomas CHIA (NYP)" userId="280746e5-f7a2-4073-b562-442a169dfe6b" providerId="ADAL" clId="{6F6451D4-8DAB-455F-8831-EA2D70250048}" dt="2023-12-13T01:45:52.697" v="221" actId="108"/>
        <pc:sldMkLst>
          <pc:docMk/>
          <pc:sldMk cId="3133853152" sldId="482"/>
        </pc:sldMkLst>
        <pc:graphicFrameChg chg="mod modGraphic">
          <ac:chgData name="Thomas CHIA (NYP)" userId="280746e5-f7a2-4073-b562-442a169dfe6b" providerId="ADAL" clId="{6F6451D4-8DAB-455F-8831-EA2D70250048}" dt="2023-12-13T01:45:52.697" v="221" actId="108"/>
          <ac:graphicFrameMkLst>
            <pc:docMk/>
            <pc:sldMk cId="3133853152" sldId="482"/>
            <ac:graphicFrameMk id="20" creationId="{84B80198-C312-48F4-9C8A-6F5BE79F373F}"/>
          </ac:graphicFrameMkLst>
        </pc:graphicFrameChg>
      </pc:sldChg>
    </pc:docChg>
  </pc:docChgLst>
  <pc:docChgLst>
    <pc:chgData name="Thomas CHIA (NYP)" userId="280746e5-f7a2-4073-b562-442a169dfe6b" providerId="ADAL" clId="{691BF872-3379-4E2C-AC40-D24544980FF2}"/>
    <pc:docChg chg="undo custSel addSld modSld sldOrd modMainMaster">
      <pc:chgData name="Thomas CHIA (NYP)" userId="280746e5-f7a2-4073-b562-442a169dfe6b" providerId="ADAL" clId="{691BF872-3379-4E2C-AC40-D24544980FF2}" dt="2023-02-21T01:06:40.105" v="1574"/>
      <pc:docMkLst>
        <pc:docMk/>
      </pc:docMkLst>
      <pc:sldChg chg="modSp ord">
        <pc:chgData name="Thomas CHIA (NYP)" userId="280746e5-f7a2-4073-b562-442a169dfe6b" providerId="ADAL" clId="{691BF872-3379-4E2C-AC40-D24544980FF2}" dt="2023-02-21T01:06:40.105" v="1574"/>
        <pc:sldMkLst>
          <pc:docMk/>
          <pc:sldMk cId="2931919953" sldId="479"/>
        </pc:sldMkLst>
        <pc:spChg chg="mod">
          <ac:chgData name="Thomas CHIA (NYP)" userId="280746e5-f7a2-4073-b562-442a169dfe6b" providerId="ADAL" clId="{691BF872-3379-4E2C-AC40-D24544980FF2}" dt="2022-11-18T10:38:07.279" v="103"/>
          <ac:spMkLst>
            <pc:docMk/>
            <pc:sldMk cId="2931919953" sldId="479"/>
            <ac:spMk id="2" creationId="{00000000-0000-0000-0000-000000000000}"/>
          </ac:spMkLst>
        </pc:spChg>
      </pc:sldChg>
      <pc:sldChg chg="modSp">
        <pc:chgData name="Thomas CHIA (NYP)" userId="280746e5-f7a2-4073-b562-442a169dfe6b" providerId="ADAL" clId="{691BF872-3379-4E2C-AC40-D24544980FF2}" dt="2022-11-18T10:38:07.279" v="103"/>
        <pc:sldMkLst>
          <pc:docMk/>
          <pc:sldMk cId="3081876681" sldId="480"/>
        </pc:sldMkLst>
        <pc:spChg chg="mod">
          <ac:chgData name="Thomas CHIA (NYP)" userId="280746e5-f7a2-4073-b562-442a169dfe6b" providerId="ADAL" clId="{691BF872-3379-4E2C-AC40-D24544980FF2}" dt="2022-11-18T10:38:07.279" v="103"/>
          <ac:spMkLst>
            <pc:docMk/>
            <pc:sldMk cId="3081876681" sldId="480"/>
            <ac:spMk id="2" creationId="{00000000-0000-0000-0000-000000000000}"/>
          </ac:spMkLst>
        </pc:spChg>
      </pc:sldChg>
      <pc:sldChg chg="modSp mod">
        <pc:chgData name="Thomas CHIA (NYP)" userId="280746e5-f7a2-4073-b562-442a169dfe6b" providerId="ADAL" clId="{691BF872-3379-4E2C-AC40-D24544980FF2}" dt="2022-11-18T10:41:14.952" v="132" actId="2165"/>
        <pc:sldMkLst>
          <pc:docMk/>
          <pc:sldMk cId="3133853152" sldId="482"/>
        </pc:sldMkLst>
        <pc:graphicFrameChg chg="mod modGraphic">
          <ac:chgData name="Thomas CHIA (NYP)" userId="280746e5-f7a2-4073-b562-442a169dfe6b" providerId="ADAL" clId="{691BF872-3379-4E2C-AC40-D24544980FF2}" dt="2022-11-18T10:41:14.952" v="132" actId="2165"/>
          <ac:graphicFrameMkLst>
            <pc:docMk/>
            <pc:sldMk cId="3133853152" sldId="482"/>
            <ac:graphicFrameMk id="20" creationId="{84B80198-C312-48F4-9C8A-6F5BE79F373F}"/>
          </ac:graphicFrameMkLst>
        </pc:graphicFrameChg>
      </pc:sldChg>
      <pc:sldChg chg="modSp">
        <pc:chgData name="Thomas CHIA (NYP)" userId="280746e5-f7a2-4073-b562-442a169dfe6b" providerId="ADAL" clId="{691BF872-3379-4E2C-AC40-D24544980FF2}" dt="2022-11-18T10:38:07.279" v="103"/>
        <pc:sldMkLst>
          <pc:docMk/>
          <pc:sldMk cId="356160341" sldId="484"/>
        </pc:sldMkLst>
        <pc:spChg chg="mod">
          <ac:chgData name="Thomas CHIA (NYP)" userId="280746e5-f7a2-4073-b562-442a169dfe6b" providerId="ADAL" clId="{691BF872-3379-4E2C-AC40-D24544980FF2}" dt="2022-11-18T10:38:07.279" v="103"/>
          <ac:spMkLst>
            <pc:docMk/>
            <pc:sldMk cId="356160341" sldId="484"/>
            <ac:spMk id="2" creationId="{00000000-0000-0000-0000-000000000000}"/>
          </ac:spMkLst>
        </pc:spChg>
      </pc:sldChg>
      <pc:sldChg chg="modSp mod setBg">
        <pc:chgData name="Thomas CHIA (NYP)" userId="280746e5-f7a2-4073-b562-442a169dfe6b" providerId="ADAL" clId="{691BF872-3379-4E2C-AC40-D24544980FF2}" dt="2022-11-18T11:17:24.268" v="1572" actId="1035"/>
        <pc:sldMkLst>
          <pc:docMk/>
          <pc:sldMk cId="3641649357" sldId="485"/>
        </pc:sldMkLst>
        <pc:spChg chg="mod">
          <ac:chgData name="Thomas CHIA (NYP)" userId="280746e5-f7a2-4073-b562-442a169dfe6b" providerId="ADAL" clId="{691BF872-3379-4E2C-AC40-D24544980FF2}" dt="2022-11-18T10:57:55.842" v="1394" actId="1076"/>
          <ac:spMkLst>
            <pc:docMk/>
            <pc:sldMk cId="3641649357" sldId="485"/>
            <ac:spMk id="2" creationId="{00000000-0000-0000-0000-000000000000}"/>
          </ac:spMkLst>
        </pc:spChg>
        <pc:spChg chg="mod">
          <ac:chgData name="Thomas CHIA (NYP)" userId="280746e5-f7a2-4073-b562-442a169dfe6b" providerId="ADAL" clId="{691BF872-3379-4E2C-AC40-D24544980FF2}" dt="2022-11-18T10:58:25.465" v="1420" actId="255"/>
          <ac:spMkLst>
            <pc:docMk/>
            <pc:sldMk cId="3641649357" sldId="485"/>
            <ac:spMk id="8" creationId="{00000000-0000-0000-0000-000000000000}"/>
          </ac:spMkLst>
        </pc:spChg>
        <pc:spChg chg="mod">
          <ac:chgData name="Thomas CHIA (NYP)" userId="280746e5-f7a2-4073-b562-442a169dfe6b" providerId="ADAL" clId="{691BF872-3379-4E2C-AC40-D24544980FF2}" dt="2022-11-18T11:17:24.268" v="1572" actId="1035"/>
          <ac:spMkLst>
            <pc:docMk/>
            <pc:sldMk cId="3641649357" sldId="485"/>
            <ac:spMk id="20" creationId="{00000000-0000-0000-0000-000000000000}"/>
          </ac:spMkLst>
        </pc:spChg>
      </pc:sldChg>
      <pc:sldChg chg="modSp mod">
        <pc:chgData name="Thomas CHIA (NYP)" userId="280746e5-f7a2-4073-b562-442a169dfe6b" providerId="ADAL" clId="{691BF872-3379-4E2C-AC40-D24544980FF2}" dt="2022-11-18T09:38:13.653" v="0" actId="1076"/>
        <pc:sldMkLst>
          <pc:docMk/>
          <pc:sldMk cId="201170570" sldId="489"/>
        </pc:sldMkLst>
        <pc:spChg chg="mod">
          <ac:chgData name="Thomas CHIA (NYP)" userId="280746e5-f7a2-4073-b562-442a169dfe6b" providerId="ADAL" clId="{691BF872-3379-4E2C-AC40-D24544980FF2}" dt="2022-11-18T09:38:13.653" v="0" actId="1076"/>
          <ac:spMkLst>
            <pc:docMk/>
            <pc:sldMk cId="201170570" sldId="489"/>
            <ac:spMk id="2" creationId="{00000000-0000-0000-0000-000000000000}"/>
          </ac:spMkLst>
        </pc:spChg>
      </pc:sldChg>
      <pc:sldChg chg="ord">
        <pc:chgData name="Thomas CHIA (NYP)" userId="280746e5-f7a2-4073-b562-442a169dfe6b" providerId="ADAL" clId="{691BF872-3379-4E2C-AC40-D24544980FF2}" dt="2022-11-18T11:13:22.110" v="1569"/>
        <pc:sldMkLst>
          <pc:docMk/>
          <pc:sldMk cId="881991782" sldId="492"/>
        </pc:sldMkLst>
      </pc:sldChg>
      <pc:sldChg chg="delSp modSp mod">
        <pc:chgData name="Thomas CHIA (NYP)" userId="280746e5-f7a2-4073-b562-442a169dfe6b" providerId="ADAL" clId="{691BF872-3379-4E2C-AC40-D24544980FF2}" dt="2022-11-18T11:12:07.028" v="1567" actId="1076"/>
        <pc:sldMkLst>
          <pc:docMk/>
          <pc:sldMk cId="691594690" sldId="493"/>
        </pc:sldMkLst>
        <pc:spChg chg="mod">
          <ac:chgData name="Thomas CHIA (NYP)" userId="280746e5-f7a2-4073-b562-442a169dfe6b" providerId="ADAL" clId="{691BF872-3379-4E2C-AC40-D24544980FF2}" dt="2022-11-18T11:12:07.028" v="1567" actId="1076"/>
          <ac:spMkLst>
            <pc:docMk/>
            <pc:sldMk cId="691594690" sldId="493"/>
            <ac:spMk id="4" creationId="{0705B6A1-35FA-41C9-BF29-2F190B785C4E}"/>
          </ac:spMkLst>
        </pc:spChg>
        <pc:graphicFrameChg chg="del">
          <ac:chgData name="Thomas CHIA (NYP)" userId="280746e5-f7a2-4073-b562-442a169dfe6b" providerId="ADAL" clId="{691BF872-3379-4E2C-AC40-D24544980FF2}" dt="2022-11-18T11:10:20.034" v="1452" actId="478"/>
          <ac:graphicFrameMkLst>
            <pc:docMk/>
            <pc:sldMk cId="691594690" sldId="493"/>
            <ac:graphicFrameMk id="9" creationId="{8AEEB0CB-133B-4AFF-89B4-7E8C7E8610FF}"/>
          </ac:graphicFrameMkLst>
        </pc:graphicFrameChg>
      </pc:sldChg>
      <pc:sldChg chg="addSp delSp modSp add mod">
        <pc:chgData name="Thomas CHIA (NYP)" userId="280746e5-f7a2-4073-b562-442a169dfe6b" providerId="ADAL" clId="{691BF872-3379-4E2C-AC40-D24544980FF2}" dt="2022-11-18T10:57:26.171" v="1383" actId="20577"/>
        <pc:sldMkLst>
          <pc:docMk/>
          <pc:sldMk cId="2726924515" sldId="494"/>
        </pc:sldMkLst>
        <pc:spChg chg="add mod">
          <ac:chgData name="Thomas CHIA (NYP)" userId="280746e5-f7a2-4073-b562-442a169dfe6b" providerId="ADAL" clId="{691BF872-3379-4E2C-AC40-D24544980FF2}" dt="2022-11-18T10:56:59.950" v="1344" actId="1076"/>
          <ac:spMkLst>
            <pc:docMk/>
            <pc:sldMk cId="2726924515" sldId="494"/>
            <ac:spMk id="2" creationId="{5A19303B-45F8-4B87-975C-B2D9318A0F84}"/>
          </ac:spMkLst>
        </pc:spChg>
        <pc:spChg chg="add mod">
          <ac:chgData name="Thomas CHIA (NYP)" userId="280746e5-f7a2-4073-b562-442a169dfe6b" providerId="ADAL" clId="{691BF872-3379-4E2C-AC40-D24544980FF2}" dt="2022-11-18T10:57:26.171" v="1383" actId="20577"/>
          <ac:spMkLst>
            <pc:docMk/>
            <pc:sldMk cId="2726924515" sldId="494"/>
            <ac:spMk id="5" creationId="{16CBE85A-29A7-4B4F-AFC3-E75DEF423D63}"/>
          </ac:spMkLst>
        </pc:spChg>
        <pc:spChg chg="mod">
          <ac:chgData name="Thomas CHIA (NYP)" userId="280746e5-f7a2-4073-b562-442a169dfe6b" providerId="ADAL" clId="{691BF872-3379-4E2C-AC40-D24544980FF2}" dt="2022-11-18T10:36:35.594" v="92" actId="1076"/>
          <ac:spMkLst>
            <pc:docMk/>
            <pc:sldMk cId="2726924515" sldId="494"/>
            <ac:spMk id="8" creationId="{00000000-0000-0000-0000-000000000000}"/>
          </ac:spMkLst>
        </pc:spChg>
        <pc:spChg chg="add mod">
          <ac:chgData name="Thomas CHIA (NYP)" userId="280746e5-f7a2-4073-b562-442a169dfe6b" providerId="ADAL" clId="{691BF872-3379-4E2C-AC40-D24544980FF2}" dt="2022-11-18T10:57:02.915" v="1345" actId="1076"/>
          <ac:spMkLst>
            <pc:docMk/>
            <pc:sldMk cId="2726924515" sldId="494"/>
            <ac:spMk id="10" creationId="{1D9D1626-2505-4AD7-8D26-1983FDD7EEC5}"/>
          </ac:spMkLst>
        </pc:spChg>
        <pc:spChg chg="del">
          <ac:chgData name="Thomas CHIA (NYP)" userId="280746e5-f7a2-4073-b562-442a169dfe6b" providerId="ADAL" clId="{691BF872-3379-4E2C-AC40-D24544980FF2}" dt="2022-11-18T10:35:52.722" v="6" actId="478"/>
          <ac:spMkLst>
            <pc:docMk/>
            <pc:sldMk cId="2726924515" sldId="494"/>
            <ac:spMk id="22" creationId="{849DD7AD-4EFF-4CFA-AC21-EE5C90D23984}"/>
          </ac:spMkLst>
        </pc:spChg>
        <pc:spChg chg="del mod">
          <ac:chgData name="Thomas CHIA (NYP)" userId="280746e5-f7a2-4073-b562-442a169dfe6b" providerId="ADAL" clId="{691BF872-3379-4E2C-AC40-D24544980FF2}" dt="2022-11-18T10:35:52.725" v="8"/>
          <ac:spMkLst>
            <pc:docMk/>
            <pc:sldMk cId="2726924515" sldId="494"/>
            <ac:spMk id="23" creationId="{11D2C591-BE59-4AFF-846A-64C8FFF5D1A2}"/>
          </ac:spMkLst>
        </pc:spChg>
        <pc:graphicFrameChg chg="del modGraphic">
          <ac:chgData name="Thomas CHIA (NYP)" userId="280746e5-f7a2-4073-b562-442a169dfe6b" providerId="ADAL" clId="{691BF872-3379-4E2C-AC40-D24544980FF2}" dt="2022-11-18T10:35:45.639" v="4" actId="478"/>
          <ac:graphicFrameMkLst>
            <pc:docMk/>
            <pc:sldMk cId="2726924515" sldId="494"/>
            <ac:graphicFrameMk id="20" creationId="{84B80198-C312-48F4-9C8A-6F5BE79F373F}"/>
          </ac:graphicFrameMkLst>
        </pc:graphicFrameChg>
        <pc:picChg chg="add mod">
          <ac:chgData name="Thomas CHIA (NYP)" userId="280746e5-f7a2-4073-b562-442a169dfe6b" providerId="ADAL" clId="{691BF872-3379-4E2C-AC40-D24544980FF2}" dt="2022-11-18T10:57:05.811" v="1346" actId="1076"/>
          <ac:picMkLst>
            <pc:docMk/>
            <pc:sldMk cId="2726924515" sldId="494"/>
            <ac:picMk id="4" creationId="{6EAE9EF6-AFA6-4259-98E9-0CB47197DA51}"/>
          </ac:picMkLst>
        </pc:picChg>
        <pc:picChg chg="del">
          <ac:chgData name="Thomas CHIA (NYP)" userId="280746e5-f7a2-4073-b562-442a169dfe6b" providerId="ADAL" clId="{691BF872-3379-4E2C-AC40-D24544980FF2}" dt="2022-11-18T10:35:54.523" v="9" actId="478"/>
          <ac:picMkLst>
            <pc:docMk/>
            <pc:sldMk cId="2726924515" sldId="494"/>
            <ac:picMk id="21" creationId="{1E57FFDE-EDC1-4496-8E88-D21B2A37481A}"/>
          </ac:picMkLst>
        </pc:picChg>
      </pc:sldChg>
      <pc:sldChg chg="addSp modSp new mod">
        <pc:chgData name="Thomas CHIA (NYP)" userId="280746e5-f7a2-4073-b562-442a169dfe6b" providerId="ADAL" clId="{691BF872-3379-4E2C-AC40-D24544980FF2}" dt="2022-11-18T10:49:58.362" v="1135" actId="313"/>
        <pc:sldMkLst>
          <pc:docMk/>
          <pc:sldMk cId="3447429662" sldId="495"/>
        </pc:sldMkLst>
        <pc:spChg chg="mod">
          <ac:chgData name="Thomas CHIA (NYP)" userId="280746e5-f7a2-4073-b562-442a169dfe6b" providerId="ADAL" clId="{691BF872-3379-4E2C-AC40-D24544980FF2}" dt="2022-11-18T10:49:58.362" v="1135" actId="313"/>
          <ac:spMkLst>
            <pc:docMk/>
            <pc:sldMk cId="3447429662" sldId="495"/>
            <ac:spMk id="2" creationId="{04A67B5E-F696-4CF9-8338-C17F0BFA80A7}"/>
          </ac:spMkLst>
        </pc:spChg>
        <pc:spChg chg="add mod">
          <ac:chgData name="Thomas CHIA (NYP)" userId="280746e5-f7a2-4073-b562-442a169dfe6b" providerId="ADAL" clId="{691BF872-3379-4E2C-AC40-D24544980FF2}" dt="2022-11-18T10:49:27.896" v="1129" actId="1076"/>
          <ac:spMkLst>
            <pc:docMk/>
            <pc:sldMk cId="3447429662" sldId="495"/>
            <ac:spMk id="3" creationId="{FF67827D-5BBA-415C-899F-A94F6DC2255A}"/>
          </ac:spMkLst>
        </pc:spChg>
        <pc:picChg chg="add mod">
          <ac:chgData name="Thomas CHIA (NYP)" userId="280746e5-f7a2-4073-b562-442a169dfe6b" providerId="ADAL" clId="{691BF872-3379-4E2C-AC40-D24544980FF2}" dt="2022-11-18T10:49:48.796" v="1134" actId="1076"/>
          <ac:picMkLst>
            <pc:docMk/>
            <pc:sldMk cId="3447429662" sldId="495"/>
            <ac:picMk id="5" creationId="{F5D89536-8F7D-4B65-BF5B-4A19BE169D5A}"/>
          </ac:picMkLst>
        </pc:picChg>
      </pc:sldChg>
      <pc:sldChg chg="addSp delSp modSp add mod">
        <pc:chgData name="Thomas CHIA (NYP)" userId="280746e5-f7a2-4073-b562-442a169dfe6b" providerId="ADAL" clId="{691BF872-3379-4E2C-AC40-D24544980FF2}" dt="2022-11-18T10:51:04.177" v="1256" actId="1076"/>
        <pc:sldMkLst>
          <pc:docMk/>
          <pc:sldMk cId="263225610" sldId="496"/>
        </pc:sldMkLst>
        <pc:spChg chg="mod">
          <ac:chgData name="Thomas CHIA (NYP)" userId="280746e5-f7a2-4073-b562-442a169dfe6b" providerId="ADAL" clId="{691BF872-3379-4E2C-AC40-D24544980FF2}" dt="2022-11-18T10:50:14.156" v="1157" actId="20577"/>
          <ac:spMkLst>
            <pc:docMk/>
            <pc:sldMk cId="263225610" sldId="496"/>
            <ac:spMk id="2" creationId="{04A67B5E-F696-4CF9-8338-C17F0BFA80A7}"/>
          </ac:spMkLst>
        </pc:spChg>
        <pc:spChg chg="mod">
          <ac:chgData name="Thomas CHIA (NYP)" userId="280746e5-f7a2-4073-b562-442a169dfe6b" providerId="ADAL" clId="{691BF872-3379-4E2C-AC40-D24544980FF2}" dt="2022-11-18T10:50:46.224" v="1253" actId="1076"/>
          <ac:spMkLst>
            <pc:docMk/>
            <pc:sldMk cId="263225610" sldId="496"/>
            <ac:spMk id="3" creationId="{FF67827D-5BBA-415C-899F-A94F6DC2255A}"/>
          </ac:spMkLst>
        </pc:spChg>
        <pc:picChg chg="del">
          <ac:chgData name="Thomas CHIA (NYP)" userId="280746e5-f7a2-4073-b562-442a169dfe6b" providerId="ADAL" clId="{691BF872-3379-4E2C-AC40-D24544980FF2}" dt="2022-11-18T10:50:16.854" v="1158" actId="478"/>
          <ac:picMkLst>
            <pc:docMk/>
            <pc:sldMk cId="263225610" sldId="496"/>
            <ac:picMk id="5" creationId="{F5D89536-8F7D-4B65-BF5B-4A19BE169D5A}"/>
          </ac:picMkLst>
        </pc:picChg>
        <pc:picChg chg="add mod">
          <ac:chgData name="Thomas CHIA (NYP)" userId="280746e5-f7a2-4073-b562-442a169dfe6b" providerId="ADAL" clId="{691BF872-3379-4E2C-AC40-D24544980FF2}" dt="2022-11-18T10:51:04.177" v="1256" actId="1076"/>
          <ac:picMkLst>
            <pc:docMk/>
            <pc:sldMk cId="263225610" sldId="496"/>
            <ac:picMk id="6" creationId="{7912DA7D-422C-4673-98EC-4C9A119FA4CD}"/>
          </ac:picMkLst>
        </pc:picChg>
      </pc:sldChg>
      <pc:sldChg chg="addSp delSp modSp add mod">
        <pc:chgData name="Thomas CHIA (NYP)" userId="280746e5-f7a2-4073-b562-442a169dfe6b" providerId="ADAL" clId="{691BF872-3379-4E2C-AC40-D24544980FF2}" dt="2022-11-18T10:55:53.192" v="1327" actId="14100"/>
        <pc:sldMkLst>
          <pc:docMk/>
          <pc:sldMk cId="133795462" sldId="497"/>
        </pc:sldMkLst>
        <pc:spChg chg="del mod">
          <ac:chgData name="Thomas CHIA (NYP)" userId="280746e5-f7a2-4073-b562-442a169dfe6b" providerId="ADAL" clId="{691BF872-3379-4E2C-AC40-D24544980FF2}" dt="2022-11-18T10:52:04.212" v="1288" actId="478"/>
          <ac:spMkLst>
            <pc:docMk/>
            <pc:sldMk cId="133795462" sldId="497"/>
            <ac:spMk id="2" creationId="{04A67B5E-F696-4CF9-8338-C17F0BFA80A7}"/>
          </ac:spMkLst>
        </pc:spChg>
        <pc:spChg chg="del">
          <ac:chgData name="Thomas CHIA (NYP)" userId="280746e5-f7a2-4073-b562-442a169dfe6b" providerId="ADAL" clId="{691BF872-3379-4E2C-AC40-D24544980FF2}" dt="2022-11-18T10:51:56.615" v="1285" actId="478"/>
          <ac:spMkLst>
            <pc:docMk/>
            <pc:sldMk cId="133795462" sldId="497"/>
            <ac:spMk id="3" creationId="{FF67827D-5BBA-415C-899F-A94F6DC2255A}"/>
          </ac:spMkLst>
        </pc:spChg>
        <pc:spChg chg="add del mod">
          <ac:chgData name="Thomas CHIA (NYP)" userId="280746e5-f7a2-4073-b562-442a169dfe6b" providerId="ADAL" clId="{691BF872-3379-4E2C-AC40-D24544980FF2}" dt="2022-11-18T10:52:54.689" v="1318" actId="478"/>
          <ac:spMkLst>
            <pc:docMk/>
            <pc:sldMk cId="133795462" sldId="497"/>
            <ac:spMk id="8" creationId="{AABD2A70-2164-4635-8DA8-D89C38ECE2CC}"/>
          </ac:spMkLst>
        </pc:spChg>
        <pc:spChg chg="add mod">
          <ac:chgData name="Thomas CHIA (NYP)" userId="280746e5-f7a2-4073-b562-442a169dfe6b" providerId="ADAL" clId="{691BF872-3379-4E2C-AC40-D24544980FF2}" dt="2022-11-18T10:53:09.177" v="1320" actId="1076"/>
          <ac:spMkLst>
            <pc:docMk/>
            <pc:sldMk cId="133795462" sldId="497"/>
            <ac:spMk id="9" creationId="{A6824D48-3201-4907-A8D0-CEC4468A7D32}"/>
          </ac:spMkLst>
        </pc:spChg>
        <pc:spChg chg="add del mod">
          <ac:chgData name="Thomas CHIA (NYP)" userId="280746e5-f7a2-4073-b562-442a169dfe6b" providerId="ADAL" clId="{691BF872-3379-4E2C-AC40-D24544980FF2}" dt="2022-11-18T10:52:59.059" v="1319" actId="478"/>
          <ac:spMkLst>
            <pc:docMk/>
            <pc:sldMk cId="133795462" sldId="497"/>
            <ac:spMk id="11" creationId="{CFEE41EE-2B53-4BCC-B685-0F28EA97AF25}"/>
          </ac:spMkLst>
        </pc:spChg>
        <pc:picChg chg="add del mod">
          <ac:chgData name="Thomas CHIA (NYP)" userId="280746e5-f7a2-4073-b562-442a169dfe6b" providerId="ADAL" clId="{691BF872-3379-4E2C-AC40-D24544980FF2}" dt="2022-11-18T10:54:33.696" v="1321" actId="478"/>
          <ac:picMkLst>
            <pc:docMk/>
            <pc:sldMk cId="133795462" sldId="497"/>
            <ac:picMk id="5" creationId="{10F50589-227F-430F-AC3D-B00F52D2F7B0}"/>
          </ac:picMkLst>
        </pc:picChg>
        <pc:picChg chg="del">
          <ac:chgData name="Thomas CHIA (NYP)" userId="280746e5-f7a2-4073-b562-442a169dfe6b" providerId="ADAL" clId="{691BF872-3379-4E2C-AC40-D24544980FF2}" dt="2022-11-18T10:51:54.135" v="1284" actId="478"/>
          <ac:picMkLst>
            <pc:docMk/>
            <pc:sldMk cId="133795462" sldId="497"/>
            <ac:picMk id="6" creationId="{7912DA7D-422C-4673-98EC-4C9A119FA4CD}"/>
          </ac:picMkLst>
        </pc:picChg>
        <pc:picChg chg="add mod">
          <ac:chgData name="Thomas CHIA (NYP)" userId="280746e5-f7a2-4073-b562-442a169dfe6b" providerId="ADAL" clId="{691BF872-3379-4E2C-AC40-D24544980FF2}" dt="2022-11-18T10:55:53.192" v="1327" actId="14100"/>
          <ac:picMkLst>
            <pc:docMk/>
            <pc:sldMk cId="133795462" sldId="497"/>
            <ac:picMk id="13" creationId="{AB042AC4-7BD0-45BC-A521-3268A652A040}"/>
          </ac:picMkLst>
        </pc:picChg>
      </pc:sldChg>
      <pc:sldChg chg="add">
        <pc:chgData name="Thomas CHIA (NYP)" userId="280746e5-f7a2-4073-b562-442a169dfe6b" providerId="ADAL" clId="{691BF872-3379-4E2C-AC40-D24544980FF2}" dt="2022-11-18T11:15:11.963" v="1570"/>
        <pc:sldMkLst>
          <pc:docMk/>
          <pc:sldMk cId="749965751" sldId="498"/>
        </pc:sldMkLst>
      </pc:sldChg>
      <pc:sldChg chg="add">
        <pc:chgData name="Thomas CHIA (NYP)" userId="280746e5-f7a2-4073-b562-442a169dfe6b" providerId="ADAL" clId="{691BF872-3379-4E2C-AC40-D24544980FF2}" dt="2022-11-18T11:15:11.963" v="1570"/>
        <pc:sldMkLst>
          <pc:docMk/>
          <pc:sldMk cId="3095685487" sldId="499"/>
        </pc:sldMkLst>
      </pc:sldChg>
      <pc:sldChg chg="add">
        <pc:chgData name="Thomas CHIA (NYP)" userId="280746e5-f7a2-4073-b562-442a169dfe6b" providerId="ADAL" clId="{691BF872-3379-4E2C-AC40-D24544980FF2}" dt="2022-11-18T11:15:11.963" v="1570"/>
        <pc:sldMkLst>
          <pc:docMk/>
          <pc:sldMk cId="2500700868" sldId="500"/>
        </pc:sldMkLst>
      </pc:sldChg>
      <pc:sldMasterChg chg="modSp mod">
        <pc:chgData name="Thomas CHIA (NYP)" userId="280746e5-f7a2-4073-b562-442a169dfe6b" providerId="ADAL" clId="{691BF872-3379-4E2C-AC40-D24544980FF2}" dt="2022-11-18T10:36:14.996" v="91"/>
        <pc:sldMasterMkLst>
          <pc:docMk/>
          <pc:sldMasterMk cId="0" sldId="2147483660"/>
        </pc:sldMasterMkLst>
        <pc:spChg chg="mod ord modVis">
          <ac:chgData name="Thomas CHIA (NYP)" userId="280746e5-f7a2-4073-b562-442a169dfe6b" providerId="ADAL" clId="{691BF872-3379-4E2C-AC40-D24544980FF2}" dt="2022-11-18T10:36:14.996" v="91"/>
          <ac:spMkLst>
            <pc:docMk/>
            <pc:sldMasterMk cId="0" sldId="2147483660"/>
            <ac:spMk id="7" creationId="{F050A502-E013-485B-9061-9F434CD0BF9F}"/>
          </ac:spMkLst>
        </pc:spChg>
      </pc:sldMasterChg>
      <pc:sldMasterChg chg="addSp modSldLayout">
        <pc:chgData name="Thomas CHIA (NYP)" userId="280746e5-f7a2-4073-b562-442a169dfe6b" providerId="ADAL" clId="{691BF872-3379-4E2C-AC40-D24544980FF2}" dt="2022-11-18T10:38:03.586" v="102"/>
        <pc:sldMasterMkLst>
          <pc:docMk/>
          <pc:sldMasterMk cId="320437412" sldId="2147483673"/>
        </pc:sldMasterMkLst>
        <pc:spChg chg="add">
          <ac:chgData name="Thomas CHIA (NYP)" userId="280746e5-f7a2-4073-b562-442a169dfe6b" providerId="ADAL" clId="{691BF872-3379-4E2C-AC40-D24544980FF2}" dt="2022-11-18T10:38:03.586" v="102"/>
          <ac:spMkLst>
            <pc:docMk/>
            <pc:sldMasterMk cId="320437412" sldId="2147483673"/>
            <ac:spMk id="9" creationId="{7599B10B-64EF-43AD-B344-118001936626}"/>
          </ac:spMkLst>
        </pc:spChg>
        <pc:picChg chg="add">
          <ac:chgData name="Thomas CHIA (NYP)" userId="280746e5-f7a2-4073-b562-442a169dfe6b" providerId="ADAL" clId="{691BF872-3379-4E2C-AC40-D24544980FF2}" dt="2022-11-18T10:38:03.586" v="102"/>
          <ac:picMkLst>
            <pc:docMk/>
            <pc:sldMasterMk cId="320437412" sldId="2147483673"/>
            <ac:picMk id="8" creationId="{8432759D-B12C-4273-AC36-E8FCF8CA5AD4}"/>
          </ac:picMkLst>
        </pc:picChg>
        <pc:sldLayoutChg chg="addSp">
          <pc:chgData name="Thomas CHIA (NYP)" userId="280746e5-f7a2-4073-b562-442a169dfe6b" providerId="ADAL" clId="{691BF872-3379-4E2C-AC40-D24544980FF2}" dt="2022-11-18T10:38:03.586" v="102"/>
          <pc:sldLayoutMkLst>
            <pc:docMk/>
            <pc:sldMasterMk cId="320437412" sldId="2147483673"/>
            <pc:sldLayoutMk cId="4147233278" sldId="2147483674"/>
          </pc:sldLayoutMkLst>
          <pc:picChg chg="add">
            <ac:chgData name="Thomas CHIA (NYP)" userId="280746e5-f7a2-4073-b562-442a169dfe6b" providerId="ADAL" clId="{691BF872-3379-4E2C-AC40-D24544980FF2}" dt="2022-11-18T10:38:03.586" v="102"/>
            <ac:picMkLst>
              <pc:docMk/>
              <pc:sldMasterMk cId="320437412" sldId="2147483673"/>
              <pc:sldLayoutMk cId="4147233278" sldId="2147483674"/>
              <ac:picMk id="11" creationId="{13510544-02AD-426D-B21B-7E8BD140E669}"/>
            </ac:picMkLst>
          </pc:picChg>
        </pc:sldLayoutChg>
        <pc:sldLayoutChg chg="addSp">
          <pc:chgData name="Thomas CHIA (NYP)" userId="280746e5-f7a2-4073-b562-442a169dfe6b" providerId="ADAL" clId="{691BF872-3379-4E2C-AC40-D24544980FF2}" dt="2022-11-18T10:38:03.586" v="102"/>
          <pc:sldLayoutMkLst>
            <pc:docMk/>
            <pc:sldMasterMk cId="320437412" sldId="2147483673"/>
            <pc:sldLayoutMk cId="1009601575" sldId="2147483676"/>
          </pc:sldLayoutMkLst>
          <pc:picChg chg="add">
            <ac:chgData name="Thomas CHIA (NYP)" userId="280746e5-f7a2-4073-b562-442a169dfe6b" providerId="ADAL" clId="{691BF872-3379-4E2C-AC40-D24544980FF2}" dt="2022-11-18T10:38:03.586" v="102"/>
            <ac:picMkLst>
              <pc:docMk/>
              <pc:sldMasterMk cId="320437412" sldId="2147483673"/>
              <pc:sldLayoutMk cId="1009601575" sldId="2147483676"/>
              <ac:picMk id="10" creationId="{1A2FFDE4-C4BB-4AEF-A119-716D10A64DBD}"/>
            </ac:picMkLst>
          </pc:picChg>
        </pc:sldLayoutChg>
      </pc:sldMasterChg>
      <pc:sldMasterChg chg="addSp modSldLayout">
        <pc:chgData name="Thomas CHIA (NYP)" userId="280746e5-f7a2-4073-b562-442a169dfe6b" providerId="ADAL" clId="{691BF872-3379-4E2C-AC40-D24544980FF2}" dt="2022-11-18T10:36:49.707" v="93"/>
        <pc:sldMasterMkLst>
          <pc:docMk/>
          <pc:sldMasterMk cId="1966762139" sldId="2147483673"/>
        </pc:sldMasterMkLst>
        <pc:spChg chg="add">
          <ac:chgData name="Thomas CHIA (NYP)" userId="280746e5-f7a2-4073-b562-442a169dfe6b" providerId="ADAL" clId="{691BF872-3379-4E2C-AC40-D24544980FF2}" dt="2022-11-18T10:36:49.707" v="93"/>
          <ac:spMkLst>
            <pc:docMk/>
            <pc:sldMasterMk cId="1966762139" sldId="2147483673"/>
            <ac:spMk id="35" creationId="{DCC5D88D-923C-49F8-B913-1074FB863B19}"/>
          </ac:spMkLst>
        </pc:spChg>
        <pc:picChg chg="add">
          <ac:chgData name="Thomas CHIA (NYP)" userId="280746e5-f7a2-4073-b562-442a169dfe6b" providerId="ADAL" clId="{691BF872-3379-4E2C-AC40-D24544980FF2}" dt="2022-11-18T10:36:49.707" v="93"/>
          <ac:picMkLst>
            <pc:docMk/>
            <pc:sldMasterMk cId="1966762139" sldId="2147483673"/>
            <ac:picMk id="34" creationId="{9C61C0F1-C4BC-44EF-BC52-9F27CD151973}"/>
          </ac:picMkLst>
        </pc:picChg>
        <pc:sldLayoutChg chg="addSp">
          <pc:chgData name="Thomas CHIA (NYP)" userId="280746e5-f7a2-4073-b562-442a169dfe6b" providerId="ADAL" clId="{691BF872-3379-4E2C-AC40-D24544980FF2}" dt="2022-11-18T10:36:49.707" v="93"/>
          <pc:sldLayoutMkLst>
            <pc:docMk/>
            <pc:sldMasterMk cId="1966762139" sldId="2147483673"/>
            <pc:sldLayoutMk cId="3966394283" sldId="2147483674"/>
          </pc:sldLayoutMkLst>
          <pc:picChg chg="add">
            <ac:chgData name="Thomas CHIA (NYP)" userId="280746e5-f7a2-4073-b562-442a169dfe6b" providerId="ADAL" clId="{691BF872-3379-4E2C-AC40-D24544980FF2}" dt="2022-11-18T10:36:49.707" v="93"/>
            <ac:picMkLst>
              <pc:docMk/>
              <pc:sldMasterMk cId="1966762139" sldId="2147483673"/>
              <pc:sldLayoutMk cId="3966394283" sldId="2147483674"/>
              <ac:picMk id="8" creationId="{71D8F2D5-CC2E-4ABA-88C5-4BAFB602B650}"/>
            </ac:picMkLst>
          </pc:picChg>
        </pc:sldLayoutChg>
        <pc:sldLayoutChg chg="addSp">
          <pc:chgData name="Thomas CHIA (NYP)" userId="280746e5-f7a2-4073-b562-442a169dfe6b" providerId="ADAL" clId="{691BF872-3379-4E2C-AC40-D24544980FF2}" dt="2022-11-18T10:36:49.707" v="93"/>
          <pc:sldLayoutMkLst>
            <pc:docMk/>
            <pc:sldMasterMk cId="1966762139" sldId="2147483673"/>
            <pc:sldLayoutMk cId="4009898153" sldId="2147483676"/>
          </pc:sldLayoutMkLst>
          <pc:picChg chg="add">
            <ac:chgData name="Thomas CHIA (NYP)" userId="280746e5-f7a2-4073-b562-442a169dfe6b" providerId="ADAL" clId="{691BF872-3379-4E2C-AC40-D24544980FF2}" dt="2022-11-18T10:36:49.707" v="93"/>
            <ac:picMkLst>
              <pc:docMk/>
              <pc:sldMasterMk cId="1966762139" sldId="2147483673"/>
              <pc:sldLayoutMk cId="4009898153" sldId="2147483676"/>
              <ac:picMk id="8" creationId="{B8034148-D198-4CC7-BB3D-90BB1DE8DD5C}"/>
            </ac:picMkLst>
          </pc:picChg>
        </pc:sldLayoutChg>
      </pc:sldMasterChg>
      <pc:sldMasterChg chg="addSp modSldLayout">
        <pc:chgData name="Thomas CHIA (NYP)" userId="280746e5-f7a2-4073-b562-442a169dfe6b" providerId="ADAL" clId="{691BF872-3379-4E2C-AC40-D24544980FF2}" dt="2022-11-18T10:37:24.263" v="99"/>
        <pc:sldMasterMkLst>
          <pc:docMk/>
          <pc:sldMasterMk cId="4171179521" sldId="2147483673"/>
        </pc:sldMasterMkLst>
        <pc:spChg chg="add">
          <ac:chgData name="Thomas CHIA (NYP)" userId="280746e5-f7a2-4073-b562-442a169dfe6b" providerId="ADAL" clId="{691BF872-3379-4E2C-AC40-D24544980FF2}" dt="2022-11-18T10:37:24.263" v="99"/>
          <ac:spMkLst>
            <pc:docMk/>
            <pc:sldMasterMk cId="4171179521" sldId="2147483673"/>
            <ac:spMk id="11" creationId="{43AA0DD7-C1D0-499B-B6F1-5249AE299559}"/>
          </ac:spMkLst>
        </pc:spChg>
        <pc:picChg chg="add">
          <ac:chgData name="Thomas CHIA (NYP)" userId="280746e5-f7a2-4073-b562-442a169dfe6b" providerId="ADAL" clId="{691BF872-3379-4E2C-AC40-D24544980FF2}" dt="2022-11-18T10:37:24.263" v="99"/>
          <ac:picMkLst>
            <pc:docMk/>
            <pc:sldMasterMk cId="4171179521" sldId="2147483673"/>
            <ac:picMk id="10" creationId="{73F2478B-5588-4742-8453-613A28DD51C4}"/>
          </ac:picMkLst>
        </pc:picChg>
        <pc:sldLayoutChg chg="addSp">
          <pc:chgData name="Thomas CHIA (NYP)" userId="280746e5-f7a2-4073-b562-442a169dfe6b" providerId="ADAL" clId="{691BF872-3379-4E2C-AC40-D24544980FF2}" dt="2022-11-18T10:37:24.263" v="99"/>
          <pc:sldLayoutMkLst>
            <pc:docMk/>
            <pc:sldMasterMk cId="4171179521" sldId="2147483673"/>
            <pc:sldLayoutMk cId="3076122704" sldId="2147483674"/>
          </pc:sldLayoutMkLst>
          <pc:picChg chg="add">
            <ac:chgData name="Thomas CHIA (NYP)" userId="280746e5-f7a2-4073-b562-442a169dfe6b" providerId="ADAL" clId="{691BF872-3379-4E2C-AC40-D24544980FF2}" dt="2022-11-18T10:37:24.263" v="99"/>
            <ac:picMkLst>
              <pc:docMk/>
              <pc:sldMasterMk cId="4171179521" sldId="2147483673"/>
              <pc:sldLayoutMk cId="3076122704" sldId="2147483674"/>
              <ac:picMk id="13" creationId="{B60C4908-6036-4DF0-882E-01D3706C0E8D}"/>
            </ac:picMkLst>
          </pc:picChg>
        </pc:sldLayoutChg>
        <pc:sldLayoutChg chg="addSp">
          <pc:chgData name="Thomas CHIA (NYP)" userId="280746e5-f7a2-4073-b562-442a169dfe6b" providerId="ADAL" clId="{691BF872-3379-4E2C-AC40-D24544980FF2}" dt="2022-11-18T10:37:24.263" v="99"/>
          <pc:sldLayoutMkLst>
            <pc:docMk/>
            <pc:sldMasterMk cId="4171179521" sldId="2147483673"/>
            <pc:sldLayoutMk cId="3314342576" sldId="2147483676"/>
          </pc:sldLayoutMkLst>
          <pc:picChg chg="add">
            <ac:chgData name="Thomas CHIA (NYP)" userId="280746e5-f7a2-4073-b562-442a169dfe6b" providerId="ADAL" clId="{691BF872-3379-4E2C-AC40-D24544980FF2}" dt="2022-11-18T10:37:24.263" v="99"/>
            <ac:picMkLst>
              <pc:docMk/>
              <pc:sldMasterMk cId="4171179521" sldId="2147483673"/>
              <pc:sldLayoutMk cId="3314342576" sldId="2147483676"/>
              <ac:picMk id="11" creationId="{E149E215-F188-4E54-B547-A70A70C07273}"/>
            </ac:picMkLst>
          </pc:picChg>
        </pc:sldLayoutChg>
      </pc:sldMasterChg>
      <pc:sldMasterChg chg="addSp modSldLayout">
        <pc:chgData name="Thomas CHIA (NYP)" userId="280746e5-f7a2-4073-b562-442a169dfe6b" providerId="ADAL" clId="{691BF872-3379-4E2C-AC40-D24544980FF2}" dt="2022-11-18T10:36:57.030" v="94"/>
        <pc:sldMasterMkLst>
          <pc:docMk/>
          <pc:sldMasterMk cId="478748302" sldId="2147483691"/>
        </pc:sldMasterMkLst>
        <pc:spChg chg="add">
          <ac:chgData name="Thomas CHIA (NYP)" userId="280746e5-f7a2-4073-b562-442a169dfe6b" providerId="ADAL" clId="{691BF872-3379-4E2C-AC40-D24544980FF2}" dt="2022-11-18T10:36:57.030" v="94"/>
          <ac:spMkLst>
            <pc:docMk/>
            <pc:sldMasterMk cId="478748302" sldId="2147483691"/>
            <ac:spMk id="14" creationId="{3541F48D-6F6F-42AD-8895-627BBB022A9C}"/>
          </ac:spMkLst>
        </pc:spChg>
        <pc:picChg chg="add">
          <ac:chgData name="Thomas CHIA (NYP)" userId="280746e5-f7a2-4073-b562-442a169dfe6b" providerId="ADAL" clId="{691BF872-3379-4E2C-AC40-D24544980FF2}" dt="2022-11-18T10:36:57.030" v="94"/>
          <ac:picMkLst>
            <pc:docMk/>
            <pc:sldMasterMk cId="478748302" sldId="2147483691"/>
            <ac:picMk id="11" creationId="{F69147BA-6F8A-4DDD-9D12-F51129D930D1}"/>
          </ac:picMkLst>
        </pc:picChg>
        <pc:sldLayoutChg chg="addSp">
          <pc:chgData name="Thomas CHIA (NYP)" userId="280746e5-f7a2-4073-b562-442a169dfe6b" providerId="ADAL" clId="{691BF872-3379-4E2C-AC40-D24544980FF2}" dt="2022-11-18T10:36:57.030" v="94"/>
          <pc:sldLayoutMkLst>
            <pc:docMk/>
            <pc:sldMasterMk cId="478748302" sldId="2147483691"/>
            <pc:sldLayoutMk cId="377965827" sldId="2147483692"/>
          </pc:sldLayoutMkLst>
          <pc:picChg chg="add">
            <ac:chgData name="Thomas CHIA (NYP)" userId="280746e5-f7a2-4073-b562-442a169dfe6b" providerId="ADAL" clId="{691BF872-3379-4E2C-AC40-D24544980FF2}" dt="2022-11-18T10:36:57.030" v="94"/>
            <ac:picMkLst>
              <pc:docMk/>
              <pc:sldMasterMk cId="478748302" sldId="2147483691"/>
              <pc:sldLayoutMk cId="377965827" sldId="2147483692"/>
              <ac:picMk id="8" creationId="{1D1E14B9-D9C5-4B67-A43D-550B772A0A7E}"/>
            </ac:picMkLst>
          </pc:picChg>
        </pc:sldLayoutChg>
        <pc:sldLayoutChg chg="addSp">
          <pc:chgData name="Thomas CHIA (NYP)" userId="280746e5-f7a2-4073-b562-442a169dfe6b" providerId="ADAL" clId="{691BF872-3379-4E2C-AC40-D24544980FF2}" dt="2022-11-18T10:36:57.030" v="94"/>
          <pc:sldLayoutMkLst>
            <pc:docMk/>
            <pc:sldMasterMk cId="478748302" sldId="2147483691"/>
            <pc:sldLayoutMk cId="3624312729" sldId="2147483694"/>
          </pc:sldLayoutMkLst>
          <pc:picChg chg="add">
            <ac:chgData name="Thomas CHIA (NYP)" userId="280746e5-f7a2-4073-b562-442a169dfe6b" providerId="ADAL" clId="{691BF872-3379-4E2C-AC40-D24544980FF2}" dt="2022-11-18T10:36:57.030" v="94"/>
            <ac:picMkLst>
              <pc:docMk/>
              <pc:sldMasterMk cId="478748302" sldId="2147483691"/>
              <pc:sldLayoutMk cId="3624312729" sldId="2147483694"/>
              <ac:picMk id="8" creationId="{3B17BAB5-D488-4CE9-A310-E01680B85C55}"/>
            </ac:picMkLst>
          </pc:picChg>
        </pc:sldLayoutChg>
      </pc:sldMasterChg>
      <pc:sldMasterChg chg="addSp modSldLayout">
        <pc:chgData name="Thomas CHIA (NYP)" userId="280746e5-f7a2-4073-b562-442a169dfe6b" providerId="ADAL" clId="{691BF872-3379-4E2C-AC40-D24544980FF2}" dt="2022-11-18T10:37:09.771" v="95"/>
        <pc:sldMasterMkLst>
          <pc:docMk/>
          <pc:sldMasterMk cId="658628624" sldId="2147483704"/>
        </pc:sldMasterMkLst>
        <pc:spChg chg="add">
          <ac:chgData name="Thomas CHIA (NYP)" userId="280746e5-f7a2-4073-b562-442a169dfe6b" providerId="ADAL" clId="{691BF872-3379-4E2C-AC40-D24544980FF2}" dt="2022-11-18T10:37:09.771" v="95"/>
          <ac:spMkLst>
            <pc:docMk/>
            <pc:sldMasterMk cId="658628624" sldId="2147483704"/>
            <ac:spMk id="19" creationId="{6E8FE4BF-D151-4031-950D-048FF9528FAD}"/>
          </ac:spMkLst>
        </pc:spChg>
        <pc:picChg chg="add">
          <ac:chgData name="Thomas CHIA (NYP)" userId="280746e5-f7a2-4073-b562-442a169dfe6b" providerId="ADAL" clId="{691BF872-3379-4E2C-AC40-D24544980FF2}" dt="2022-11-18T10:37:09.771" v="95"/>
          <ac:picMkLst>
            <pc:docMk/>
            <pc:sldMasterMk cId="658628624" sldId="2147483704"/>
            <ac:picMk id="18" creationId="{B39D7958-5693-4FF1-A54D-B776BD434808}"/>
          </ac:picMkLst>
        </pc:picChg>
        <pc:sldLayoutChg chg="addSp">
          <pc:chgData name="Thomas CHIA (NYP)" userId="280746e5-f7a2-4073-b562-442a169dfe6b" providerId="ADAL" clId="{691BF872-3379-4E2C-AC40-D24544980FF2}" dt="2022-11-18T10:37:09.771" v="95"/>
          <pc:sldLayoutMkLst>
            <pc:docMk/>
            <pc:sldMasterMk cId="658628624" sldId="2147483704"/>
            <pc:sldLayoutMk cId="1179845488" sldId="2147483705"/>
          </pc:sldLayoutMkLst>
          <pc:picChg chg="add">
            <ac:chgData name="Thomas CHIA (NYP)" userId="280746e5-f7a2-4073-b562-442a169dfe6b" providerId="ADAL" clId="{691BF872-3379-4E2C-AC40-D24544980FF2}" dt="2022-11-18T10:37:09.771" v="95"/>
            <ac:picMkLst>
              <pc:docMk/>
              <pc:sldMasterMk cId="658628624" sldId="2147483704"/>
              <pc:sldLayoutMk cId="1179845488" sldId="2147483705"/>
              <ac:picMk id="26" creationId="{EF368B90-BFF1-405B-AA53-9CB968FBD04E}"/>
            </ac:picMkLst>
          </pc:picChg>
        </pc:sldLayoutChg>
        <pc:sldLayoutChg chg="addSp">
          <pc:chgData name="Thomas CHIA (NYP)" userId="280746e5-f7a2-4073-b562-442a169dfe6b" providerId="ADAL" clId="{691BF872-3379-4E2C-AC40-D24544980FF2}" dt="2022-11-18T10:37:09.771" v="95"/>
          <pc:sldLayoutMkLst>
            <pc:docMk/>
            <pc:sldMasterMk cId="658628624" sldId="2147483704"/>
            <pc:sldLayoutMk cId="4167931492" sldId="2147483707"/>
          </pc:sldLayoutMkLst>
          <pc:picChg chg="add">
            <ac:chgData name="Thomas CHIA (NYP)" userId="280746e5-f7a2-4073-b562-442a169dfe6b" providerId="ADAL" clId="{691BF872-3379-4E2C-AC40-D24544980FF2}" dt="2022-11-18T10:37:09.771" v="95"/>
            <ac:picMkLst>
              <pc:docMk/>
              <pc:sldMasterMk cId="658628624" sldId="2147483704"/>
              <pc:sldLayoutMk cId="4167931492" sldId="2147483707"/>
              <ac:picMk id="7" creationId="{E379F450-0484-4B77-BF9C-E4A830A632DC}"/>
            </ac:picMkLst>
          </pc:picChg>
        </pc:sldLayoutChg>
      </pc:sldMasterChg>
    </pc:docChg>
  </pc:docChgLst>
  <pc:docChgLst>
    <pc:chgData name="Thomas CHIA (NYP)" userId="280746e5-f7a2-4073-b562-442a169dfe6b" providerId="ADAL" clId="{4990C58A-B18B-4755-98A0-DBE7A2B7F9CE}"/>
    <pc:docChg chg="custSel modSld">
      <pc:chgData name="Thomas CHIA (NYP)" userId="280746e5-f7a2-4073-b562-442a169dfe6b" providerId="ADAL" clId="{4990C58A-B18B-4755-98A0-DBE7A2B7F9CE}" dt="2024-04-23T05:27:35.364" v="359" actId="478"/>
      <pc:docMkLst>
        <pc:docMk/>
      </pc:docMkLst>
      <pc:sldChg chg="addSp delSp modSp mod">
        <pc:chgData name="Thomas CHIA (NYP)" userId="280746e5-f7a2-4073-b562-442a169dfe6b" providerId="ADAL" clId="{4990C58A-B18B-4755-98A0-DBE7A2B7F9CE}" dt="2024-04-23T05:27:35.364" v="359" actId="478"/>
        <pc:sldMkLst>
          <pc:docMk/>
          <pc:sldMk cId="3279619382" sldId="437"/>
        </pc:sldMkLst>
        <pc:spChg chg="del">
          <ac:chgData name="Thomas CHIA (NYP)" userId="280746e5-f7a2-4073-b562-442a169dfe6b" providerId="ADAL" clId="{4990C58A-B18B-4755-98A0-DBE7A2B7F9CE}" dt="2024-04-23T02:51:32.630" v="211" actId="478"/>
          <ac:spMkLst>
            <pc:docMk/>
            <pc:sldMk cId="3279619382" sldId="437"/>
            <ac:spMk id="6" creationId="{00000000-0000-0000-0000-000000000000}"/>
          </ac:spMkLst>
        </pc:spChg>
        <pc:spChg chg="mod">
          <ac:chgData name="Thomas CHIA (NYP)" userId="280746e5-f7a2-4073-b562-442a169dfe6b" providerId="ADAL" clId="{4990C58A-B18B-4755-98A0-DBE7A2B7F9CE}" dt="2024-04-23T02:52:03.201" v="240" actId="1076"/>
          <ac:spMkLst>
            <pc:docMk/>
            <pc:sldMk cId="3279619382" sldId="437"/>
            <ac:spMk id="14" creationId="{00000000-0000-0000-0000-000000000000}"/>
          </ac:spMkLst>
        </pc:spChg>
        <pc:spChg chg="del mod">
          <ac:chgData name="Thomas CHIA (NYP)" userId="280746e5-f7a2-4073-b562-442a169dfe6b" providerId="ADAL" clId="{4990C58A-B18B-4755-98A0-DBE7A2B7F9CE}" dt="2024-04-23T02:51:30.009" v="208" actId="478"/>
          <ac:spMkLst>
            <pc:docMk/>
            <pc:sldMk cId="3279619382" sldId="437"/>
            <ac:spMk id="27" creationId="{00000000-0000-0000-0000-000000000000}"/>
          </ac:spMkLst>
        </pc:spChg>
        <pc:spChg chg="mod">
          <ac:chgData name="Thomas CHIA (NYP)" userId="280746e5-f7a2-4073-b562-442a169dfe6b" providerId="ADAL" clId="{4990C58A-B18B-4755-98A0-DBE7A2B7F9CE}" dt="2024-04-23T05:27:06.707" v="356" actId="1076"/>
          <ac:spMkLst>
            <pc:docMk/>
            <pc:sldMk cId="3279619382" sldId="437"/>
            <ac:spMk id="37" creationId="{00000000-0000-0000-0000-000000000000}"/>
          </ac:spMkLst>
        </pc:spChg>
        <pc:spChg chg="mod">
          <ac:chgData name="Thomas CHIA (NYP)" userId="280746e5-f7a2-4073-b562-442a169dfe6b" providerId="ADAL" clId="{4990C58A-B18B-4755-98A0-DBE7A2B7F9CE}" dt="2024-04-23T02:52:28.242" v="254" actId="1076"/>
          <ac:spMkLst>
            <pc:docMk/>
            <pc:sldMk cId="3279619382" sldId="437"/>
            <ac:spMk id="52" creationId="{00000000-0000-0000-0000-000000000000}"/>
          </ac:spMkLst>
        </pc:spChg>
        <pc:spChg chg="del mod">
          <ac:chgData name="Thomas CHIA (NYP)" userId="280746e5-f7a2-4073-b562-442a169dfe6b" providerId="ADAL" clId="{4990C58A-B18B-4755-98A0-DBE7A2B7F9CE}" dt="2024-04-23T05:27:35.364" v="359" actId="478"/>
          <ac:spMkLst>
            <pc:docMk/>
            <pc:sldMk cId="3279619382" sldId="437"/>
            <ac:spMk id="68" creationId="{00000000-0000-0000-0000-000000000000}"/>
          </ac:spMkLst>
        </pc:spChg>
        <pc:spChg chg="mod">
          <ac:chgData name="Thomas CHIA (NYP)" userId="280746e5-f7a2-4073-b562-442a169dfe6b" providerId="ADAL" clId="{4990C58A-B18B-4755-98A0-DBE7A2B7F9CE}" dt="2024-04-23T02:53:59.288" v="266" actId="1076"/>
          <ac:spMkLst>
            <pc:docMk/>
            <pc:sldMk cId="3279619382" sldId="437"/>
            <ac:spMk id="78" creationId="{00000000-0000-0000-0000-000000000000}"/>
          </ac:spMkLst>
        </pc:spChg>
        <pc:spChg chg="del">
          <ac:chgData name="Thomas CHIA (NYP)" userId="280746e5-f7a2-4073-b562-442a169dfe6b" providerId="ADAL" clId="{4990C58A-B18B-4755-98A0-DBE7A2B7F9CE}" dt="2024-04-23T02:52:49.015" v="255" actId="478"/>
          <ac:spMkLst>
            <pc:docMk/>
            <pc:sldMk cId="3279619382" sldId="437"/>
            <ac:spMk id="88" creationId="{00000000-0000-0000-0000-000000000000}"/>
          </ac:spMkLst>
        </pc:spChg>
        <pc:spChg chg="del">
          <ac:chgData name="Thomas CHIA (NYP)" userId="280746e5-f7a2-4073-b562-442a169dfe6b" providerId="ADAL" clId="{4990C58A-B18B-4755-98A0-DBE7A2B7F9CE}" dt="2024-04-23T02:52:50.918" v="257" actId="478"/>
          <ac:spMkLst>
            <pc:docMk/>
            <pc:sldMk cId="3279619382" sldId="437"/>
            <ac:spMk id="111" creationId="{D1A9A256-2309-4080-9F1E-2428D56DCFFE}"/>
          </ac:spMkLst>
        </pc:spChg>
        <pc:picChg chg="del">
          <ac:chgData name="Thomas CHIA (NYP)" userId="280746e5-f7a2-4073-b562-442a169dfe6b" providerId="ADAL" clId="{4990C58A-B18B-4755-98A0-DBE7A2B7F9CE}" dt="2024-04-23T02:51:31.013" v="209" actId="478"/>
          <ac:picMkLst>
            <pc:docMk/>
            <pc:sldMk cId="3279619382" sldId="437"/>
            <ac:picMk id="25" creationId="{00000000-0000-0000-0000-000000000000}"/>
          </ac:picMkLst>
        </pc:picChg>
        <pc:picChg chg="del">
          <ac:chgData name="Thomas CHIA (NYP)" userId="280746e5-f7a2-4073-b562-442a169dfe6b" providerId="ADAL" clId="{4990C58A-B18B-4755-98A0-DBE7A2B7F9CE}" dt="2024-04-23T02:51:31.907" v="210" actId="478"/>
          <ac:picMkLst>
            <pc:docMk/>
            <pc:sldMk cId="3279619382" sldId="437"/>
            <ac:picMk id="26" creationId="{00000000-0000-0000-0000-000000000000}"/>
          </ac:picMkLst>
        </pc:picChg>
        <pc:picChg chg="add mod">
          <ac:chgData name="Thomas CHIA (NYP)" userId="280746e5-f7a2-4073-b562-442a169dfe6b" providerId="ADAL" clId="{4990C58A-B18B-4755-98A0-DBE7A2B7F9CE}" dt="2024-04-23T02:56:52.866" v="272" actId="1076"/>
          <ac:picMkLst>
            <pc:docMk/>
            <pc:sldMk cId="3279619382" sldId="437"/>
            <ac:picMk id="38" creationId="{5CBF7CD9-9F04-61AF-B674-CA84012F1EEB}"/>
          </ac:picMkLst>
        </pc:picChg>
        <pc:picChg chg="mod">
          <ac:chgData name="Thomas CHIA (NYP)" userId="280746e5-f7a2-4073-b562-442a169dfe6b" providerId="ADAL" clId="{4990C58A-B18B-4755-98A0-DBE7A2B7F9CE}" dt="2024-04-23T02:56:58.851" v="274" actId="14100"/>
          <ac:picMkLst>
            <pc:docMk/>
            <pc:sldMk cId="3279619382" sldId="437"/>
            <ac:picMk id="76" creationId="{00000000-0000-0000-0000-000000000000}"/>
          </ac:picMkLst>
        </pc:picChg>
        <pc:picChg chg="del">
          <ac:chgData name="Thomas CHIA (NYP)" userId="280746e5-f7a2-4073-b562-442a169dfe6b" providerId="ADAL" clId="{4990C58A-B18B-4755-98A0-DBE7A2B7F9CE}" dt="2024-04-23T02:56:26.538" v="267" actId="478"/>
          <ac:picMkLst>
            <pc:docMk/>
            <pc:sldMk cId="3279619382" sldId="437"/>
            <ac:picMk id="83" creationId="{00000000-0000-0000-0000-000000000000}"/>
          </ac:picMkLst>
        </pc:picChg>
        <pc:picChg chg="del">
          <ac:chgData name="Thomas CHIA (NYP)" userId="280746e5-f7a2-4073-b562-442a169dfe6b" providerId="ADAL" clId="{4990C58A-B18B-4755-98A0-DBE7A2B7F9CE}" dt="2024-04-23T02:52:49.879" v="256" actId="478"/>
          <ac:picMkLst>
            <pc:docMk/>
            <pc:sldMk cId="3279619382" sldId="437"/>
            <ac:picMk id="89" creationId="{00000000-0000-0000-0000-000000000000}"/>
          </ac:picMkLst>
        </pc:picChg>
      </pc:sldChg>
      <pc:sldChg chg="addSp modSp mod">
        <pc:chgData name="Thomas CHIA (NYP)" userId="280746e5-f7a2-4073-b562-442a169dfe6b" providerId="ADAL" clId="{4990C58A-B18B-4755-98A0-DBE7A2B7F9CE}" dt="2024-04-23T05:26:06.096" v="331" actId="113"/>
        <pc:sldMkLst>
          <pc:docMk/>
          <pc:sldMk cId="1418889833" sldId="490"/>
        </pc:sldMkLst>
        <pc:spChg chg="add mod">
          <ac:chgData name="Thomas CHIA (NYP)" userId="280746e5-f7a2-4073-b562-442a169dfe6b" providerId="ADAL" clId="{4990C58A-B18B-4755-98A0-DBE7A2B7F9CE}" dt="2024-04-23T05:25:37.205" v="325" actId="1076"/>
          <ac:spMkLst>
            <pc:docMk/>
            <pc:sldMk cId="1418889833" sldId="490"/>
            <ac:spMk id="2" creationId="{1B0BC8A7-5F64-AE6A-565A-D94D4073040D}"/>
          </ac:spMkLst>
        </pc:spChg>
        <pc:spChg chg="mod">
          <ac:chgData name="Thomas CHIA (NYP)" userId="280746e5-f7a2-4073-b562-442a169dfe6b" providerId="ADAL" clId="{4990C58A-B18B-4755-98A0-DBE7A2B7F9CE}" dt="2024-04-23T05:26:06.096" v="331" actId="113"/>
          <ac:spMkLst>
            <pc:docMk/>
            <pc:sldMk cId="1418889833" sldId="490"/>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4015" cy="488712"/>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09079" y="0"/>
            <a:ext cx="2914015" cy="488712"/>
          </a:xfrm>
          <a:prstGeom prst="rect">
            <a:avLst/>
          </a:prstGeom>
        </p:spPr>
        <p:txBody>
          <a:bodyPr vert="horz" lIns="91440" tIns="45720" rIns="91440" bIns="45720" rtlCol="0"/>
          <a:lstStyle>
            <a:lvl1pPr algn="r">
              <a:defRPr sz="1200"/>
            </a:lvl1pPr>
          </a:lstStyle>
          <a:p>
            <a:fld id="{688B4FE2-3F25-4579-8146-F027D699BB7C}" type="datetimeFigureOut">
              <a:rPr lang="en-SG" smtClean="0"/>
              <a:t>30/7/2024</a:t>
            </a:fld>
            <a:endParaRPr lang="en-SG"/>
          </a:p>
        </p:txBody>
      </p:sp>
      <p:sp>
        <p:nvSpPr>
          <p:cNvPr id="4" name="Slide Image Placeholder 3"/>
          <p:cNvSpPr>
            <a:spLocks noGrp="1" noRot="1" noChangeAspect="1"/>
          </p:cNvSpPr>
          <p:nvPr>
            <p:ph type="sldImg" idx="2"/>
          </p:nvPr>
        </p:nvSpPr>
        <p:spPr>
          <a:xfrm>
            <a:off x="919163" y="733425"/>
            <a:ext cx="4886325" cy="3665538"/>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72465" y="4642763"/>
            <a:ext cx="5379720" cy="439840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283830"/>
            <a:ext cx="2914015" cy="488712"/>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09079" y="9283830"/>
            <a:ext cx="2914015" cy="488712"/>
          </a:xfrm>
          <a:prstGeom prst="rect">
            <a:avLst/>
          </a:prstGeom>
        </p:spPr>
        <p:txBody>
          <a:bodyPr vert="horz" lIns="91440" tIns="45720" rIns="91440" bIns="45720" rtlCol="0" anchor="b"/>
          <a:lstStyle>
            <a:lvl1pPr algn="r">
              <a:defRPr sz="1200"/>
            </a:lvl1pPr>
          </a:lstStyle>
          <a:p>
            <a:fld id="{ADC53CE0-FDCB-487F-A00B-BA8093F9467B}" type="slidenum">
              <a:rPr lang="en-SG" smtClean="0"/>
              <a:t>‹#›</a:t>
            </a:fld>
            <a:endParaRPr lang="en-SG"/>
          </a:p>
        </p:txBody>
      </p:sp>
    </p:spTree>
    <p:extLst>
      <p:ext uri="{BB962C8B-B14F-4D97-AF65-F5344CB8AC3E}">
        <p14:creationId xmlns:p14="http://schemas.microsoft.com/office/powerpoint/2010/main" val="1306209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Colleagues, Welcome Aboard Team NYP</a:t>
            </a:r>
            <a:br>
              <a:rPr lang="en-SG" dirty="0"/>
            </a:br>
            <a:r>
              <a:rPr lang="en-SG" dirty="0"/>
              <a:t>Name is Thomas / Hong Kit. Don’t call me HK la </a:t>
            </a:r>
            <a:r>
              <a:rPr lang="en-SG" dirty="0" err="1"/>
              <a:t>hor</a:t>
            </a:r>
            <a:r>
              <a:rPr lang="en-SG" dirty="0"/>
              <a:t>….the word association not very nice</a:t>
            </a:r>
          </a:p>
          <a:p>
            <a:r>
              <a:rPr lang="en-SG" dirty="0"/>
              <a:t>I lead the Cyber Security Team in CNC together with 3 other colleagues. There’s another Thomas in CNC, Thomas Kua so please don’t get mixed up</a:t>
            </a:r>
          </a:p>
          <a:p>
            <a:r>
              <a:rPr lang="en-SG" dirty="0"/>
              <a:t>I just joined NYP in Dec 2021 so </a:t>
            </a:r>
            <a:r>
              <a:rPr lang="en-SG" dirty="0" err="1"/>
              <a:t>im</a:t>
            </a:r>
            <a:r>
              <a:rPr lang="en-SG" dirty="0"/>
              <a:t> 5 months old. I was previously from DBS</a:t>
            </a:r>
          </a:p>
          <a:p>
            <a:r>
              <a:rPr lang="en-SG" dirty="0"/>
              <a:t>Looking forward to work with you in the coming days hopefully…</a:t>
            </a:r>
          </a:p>
          <a:p>
            <a:endParaRPr lang="en-SG" dirty="0"/>
          </a:p>
          <a:p>
            <a:r>
              <a:rPr lang="en-SG" dirty="0"/>
              <a:t>Security issues email us or call me</a:t>
            </a:r>
          </a:p>
          <a:p>
            <a:r>
              <a:rPr lang="en-SG" dirty="0"/>
              <a:t>Issues with your GFE issued devices, or accounts please call helpdesk.</a:t>
            </a:r>
          </a:p>
        </p:txBody>
      </p:sp>
      <p:sp>
        <p:nvSpPr>
          <p:cNvPr id="4" name="Slide Number Placeholder 3"/>
          <p:cNvSpPr>
            <a:spLocks noGrp="1"/>
          </p:cNvSpPr>
          <p:nvPr>
            <p:ph type="sldNum" sz="quarter" idx="5"/>
          </p:nvPr>
        </p:nvSpPr>
        <p:spPr/>
        <p:txBody>
          <a:bodyPr/>
          <a:lstStyle/>
          <a:p>
            <a:fld id="{ADC53CE0-FDCB-487F-A00B-BA8093F9467B}" type="slidenum">
              <a:rPr lang="en-SG" smtClean="0"/>
              <a:t>2</a:t>
            </a:fld>
            <a:endParaRPr lang="en-SG"/>
          </a:p>
        </p:txBody>
      </p:sp>
    </p:spTree>
    <p:extLst>
      <p:ext uri="{BB962C8B-B14F-4D97-AF65-F5344CB8AC3E}">
        <p14:creationId xmlns:p14="http://schemas.microsoft.com/office/powerpoint/2010/main" val="1658562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33425"/>
            <a:ext cx="4886325" cy="3665538"/>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14</a:t>
            </a:fld>
            <a:endParaRPr lang="en-SG"/>
          </a:p>
        </p:txBody>
      </p:sp>
    </p:spTree>
    <p:extLst>
      <p:ext uri="{BB962C8B-B14F-4D97-AF65-F5344CB8AC3E}">
        <p14:creationId xmlns:p14="http://schemas.microsoft.com/office/powerpoint/2010/main" val="3517631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3</a:t>
            </a:fld>
            <a:endParaRPr lang="en-SG"/>
          </a:p>
        </p:txBody>
      </p:sp>
    </p:spTree>
    <p:extLst>
      <p:ext uri="{BB962C8B-B14F-4D97-AF65-F5344CB8AC3E}">
        <p14:creationId xmlns:p14="http://schemas.microsoft.com/office/powerpoint/2010/main" val="112209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dirty="0"/>
              <a:t>Choose your own BYOD, we want to give you a choice to choose with device do you want to use, with this, it also means that we are moving away from passwords, using face and fingerprints for logon, </a:t>
            </a:r>
          </a:p>
          <a:p>
            <a:r>
              <a:rPr lang="en-SG" dirty="0"/>
              <a:t>Cloud PC – always on machine in the cloud to use, a highly secured space for you to work anywhere</a:t>
            </a:r>
          </a:p>
        </p:txBody>
      </p:sp>
    </p:spTree>
    <p:extLst>
      <p:ext uri="{BB962C8B-B14F-4D97-AF65-F5344CB8AC3E}">
        <p14:creationId xmlns:p14="http://schemas.microsoft.com/office/powerpoint/2010/main" val="3560734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996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SG"/>
              <a:t>Garden area, P1, WIFI better and faster (3G to 5G)</a:t>
            </a:r>
            <a:endParaRPr lang="en-US"/>
          </a:p>
        </p:txBody>
      </p:sp>
    </p:spTree>
    <p:extLst>
      <p:ext uri="{BB962C8B-B14F-4D97-AF65-F5344CB8AC3E}">
        <p14:creationId xmlns:p14="http://schemas.microsoft.com/office/powerpoint/2010/main" val="396199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9</a:t>
            </a:fld>
            <a:endParaRPr lang="en-SG"/>
          </a:p>
        </p:txBody>
      </p:sp>
    </p:spTree>
    <p:extLst>
      <p:ext uri="{BB962C8B-B14F-4D97-AF65-F5344CB8AC3E}">
        <p14:creationId xmlns:p14="http://schemas.microsoft.com/office/powerpoint/2010/main" val="186479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10</a:t>
            </a:fld>
            <a:endParaRPr lang="en-SG"/>
          </a:p>
        </p:txBody>
      </p:sp>
    </p:spTree>
    <p:extLst>
      <p:ext uri="{BB962C8B-B14F-4D97-AF65-F5344CB8AC3E}">
        <p14:creationId xmlns:p14="http://schemas.microsoft.com/office/powerpoint/2010/main" val="2352636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ADC53CE0-FDCB-487F-A00B-BA8093F9467B}" type="slidenum">
              <a:rPr lang="en-SG" smtClean="0"/>
              <a:t>11</a:t>
            </a:fld>
            <a:endParaRPr lang="en-SG"/>
          </a:p>
        </p:txBody>
      </p:sp>
    </p:spTree>
    <p:extLst>
      <p:ext uri="{BB962C8B-B14F-4D97-AF65-F5344CB8AC3E}">
        <p14:creationId xmlns:p14="http://schemas.microsoft.com/office/powerpoint/2010/main" val="2584038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19163" y="733425"/>
            <a:ext cx="4886325" cy="3665538"/>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DC53CE0-FDCB-487F-A00B-BA8093F9467B}" type="slidenum">
              <a:rPr lang="en-SG" smtClean="0"/>
              <a:t>12</a:t>
            </a:fld>
            <a:endParaRPr lang="en-SG"/>
          </a:p>
        </p:txBody>
      </p:sp>
    </p:spTree>
    <p:extLst>
      <p:ext uri="{BB962C8B-B14F-4D97-AF65-F5344CB8AC3E}">
        <p14:creationId xmlns:p14="http://schemas.microsoft.com/office/powerpoint/2010/main" val="13068322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5BC5B9-DD22-41D3-8A61-43DFFC67C5F4}" type="datetimeFigureOut">
              <a:rPr lang="en-SG" smtClean="0"/>
              <a:t>30/7/2024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pic>
        <p:nvPicPr>
          <p:cNvPr id="1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75BC5B9-DD22-41D3-8A61-43DFFC67C5F4}" type="datetimeFigureOut">
              <a:rPr lang="en-SG" smtClean="0"/>
              <a:t>30/7/2024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75BC5B9-DD22-41D3-8A61-43DFFC67C5F4}" type="datetimeFigureOut">
              <a:rPr lang="en-SG" smtClean="0"/>
              <a:t>30/7/2024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075BC5B9-DD22-41D3-8A61-43DFFC67C5F4}" type="datetimeFigureOut">
              <a:rPr lang="en-SG" smtClean="0"/>
              <a:t>30/7/2024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141A65B-FEAF-40BE-B426-D84077526E78}"/>
              </a:ext>
            </a:extLst>
          </p:cNvPr>
          <p:cNvSpPr>
            <a:spLocks noGrp="1"/>
          </p:cNvSpPr>
          <p:nvPr>
            <p:ph type="sldNum" sz="quarter" idx="10"/>
          </p:nvPr>
        </p:nvSpPr>
        <p:spPr/>
        <p:txBody>
          <a:bodyPr/>
          <a:lstStyle/>
          <a:p>
            <a:fld id="{A71B3FCB-C735-413F-84AB-EA69B872E382}" type="slidenum">
              <a:rPr lang="en-GB" smtClean="0"/>
              <a:pPr/>
              <a:t>‹#›</a:t>
            </a:fld>
            <a:endParaRPr lang="en-GB"/>
          </a:p>
        </p:txBody>
      </p:sp>
      <p:grpSp>
        <p:nvGrpSpPr>
          <p:cNvPr id="9" name="Group 8">
            <a:extLst>
              <a:ext uri="{FF2B5EF4-FFF2-40B4-BE49-F238E27FC236}">
                <a16:creationId xmlns:a16="http://schemas.microsoft.com/office/drawing/2014/main" id="{E4897FD1-71BD-47A6-B797-CF76C131ADA2}"/>
              </a:ext>
            </a:extLst>
          </p:cNvPr>
          <p:cNvGrpSpPr/>
          <p:nvPr userDrawn="1"/>
        </p:nvGrpSpPr>
        <p:grpSpPr>
          <a:xfrm>
            <a:off x="0" y="1"/>
            <a:ext cx="9144000" cy="96761"/>
            <a:chOff x="0" y="1"/>
            <a:chExt cx="9144000" cy="50138"/>
          </a:xfrm>
        </p:grpSpPr>
        <p:sp>
          <p:nvSpPr>
            <p:cNvPr id="10" name="Rectangle 9">
              <a:extLst>
                <a:ext uri="{FF2B5EF4-FFF2-40B4-BE49-F238E27FC236}">
                  <a16:creationId xmlns:a16="http://schemas.microsoft.com/office/drawing/2014/main" id="{8448B507-1C7C-424E-A896-2B5D193F7988}"/>
                </a:ext>
              </a:extLst>
            </p:cNvPr>
            <p:cNvSpPr/>
            <p:nvPr userDrawn="1"/>
          </p:nvSpPr>
          <p:spPr>
            <a:xfrm>
              <a:off x="0" y="1"/>
              <a:ext cx="4572000" cy="50138"/>
            </a:xfrm>
            <a:prstGeom prst="rect">
              <a:avLst/>
            </a:prstGeom>
            <a:solidFill>
              <a:srgbClr val="164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1" name="Rectangle 10">
              <a:extLst>
                <a:ext uri="{FF2B5EF4-FFF2-40B4-BE49-F238E27FC236}">
                  <a16:creationId xmlns:a16="http://schemas.microsoft.com/office/drawing/2014/main" id="{966A0A9C-1620-46A1-96D8-039E189461A1}"/>
                </a:ext>
              </a:extLst>
            </p:cNvPr>
            <p:cNvSpPr/>
            <p:nvPr userDrawn="1"/>
          </p:nvSpPr>
          <p:spPr>
            <a:xfrm>
              <a:off x="4572000" y="1"/>
              <a:ext cx="4572000" cy="501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grpSp>
      <p:cxnSp>
        <p:nvCxnSpPr>
          <p:cNvPr id="12" name="Straight Connector 11">
            <a:extLst>
              <a:ext uri="{FF2B5EF4-FFF2-40B4-BE49-F238E27FC236}">
                <a16:creationId xmlns:a16="http://schemas.microsoft.com/office/drawing/2014/main" id="{6F83DBF1-F186-4FF9-98D0-2D89BCCD7064}"/>
              </a:ext>
            </a:extLst>
          </p:cNvPr>
          <p:cNvCxnSpPr>
            <a:cxnSpLocks/>
          </p:cNvCxnSpPr>
          <p:nvPr userDrawn="1"/>
        </p:nvCxnSpPr>
        <p:spPr>
          <a:xfrm>
            <a:off x="209655" y="6594881"/>
            <a:ext cx="8724690" cy="0"/>
          </a:xfrm>
          <a:prstGeom prst="line">
            <a:avLst/>
          </a:prstGeom>
        </p:spPr>
        <p:style>
          <a:lnRef idx="1">
            <a:schemeClr val="dk1"/>
          </a:lnRef>
          <a:fillRef idx="0">
            <a:schemeClr val="dk1"/>
          </a:fillRef>
          <a:effectRef idx="0">
            <a:schemeClr val="dk1"/>
          </a:effectRef>
          <a:fontRef idx="minor">
            <a:schemeClr val="tx1"/>
          </a:fontRef>
        </p:style>
      </p:cxnSp>
      <p:sp>
        <p:nvSpPr>
          <p:cNvPr id="16" name="Title 8">
            <a:extLst>
              <a:ext uri="{FF2B5EF4-FFF2-40B4-BE49-F238E27FC236}">
                <a16:creationId xmlns:a16="http://schemas.microsoft.com/office/drawing/2014/main" id="{029F2E20-2684-46DF-9D11-02417258E794}"/>
              </a:ext>
            </a:extLst>
          </p:cNvPr>
          <p:cNvSpPr>
            <a:spLocks noGrp="1"/>
          </p:cNvSpPr>
          <p:nvPr>
            <p:ph type="title" hasCustomPrompt="1"/>
          </p:nvPr>
        </p:nvSpPr>
        <p:spPr>
          <a:xfrm>
            <a:off x="209656" y="278092"/>
            <a:ext cx="8281883" cy="1078875"/>
          </a:xfrm>
          <a:prstGeom prst="rect">
            <a:avLst/>
          </a:prstGeom>
        </p:spPr>
        <p:txBody>
          <a:bodyPr/>
          <a:lstStyle>
            <a:lvl1pPr algn="l">
              <a:defRPr sz="2400" b="1">
                <a:solidFill>
                  <a:schemeClr val="tx1"/>
                </a:solidFill>
                <a:latin typeface="+mj-lt"/>
              </a:defRPr>
            </a:lvl1pPr>
          </a:lstStyle>
          <a:p>
            <a:r>
              <a:rPr lang="en-SG"/>
              <a:t>Click to add title</a:t>
            </a:r>
          </a:p>
        </p:txBody>
      </p:sp>
      <p:sp>
        <p:nvSpPr>
          <p:cNvPr id="13" name="Text Placeholder 4">
            <a:extLst>
              <a:ext uri="{FF2B5EF4-FFF2-40B4-BE49-F238E27FC236}">
                <a16:creationId xmlns:a16="http://schemas.microsoft.com/office/drawing/2014/main" id="{40D22AC7-14BF-4AF1-B561-7FA3FAB6CB9D}"/>
              </a:ext>
            </a:extLst>
          </p:cNvPr>
          <p:cNvSpPr>
            <a:spLocks noGrp="1"/>
          </p:cNvSpPr>
          <p:nvPr>
            <p:ph type="body" sz="quarter" idx="11" hasCustomPrompt="1"/>
          </p:nvPr>
        </p:nvSpPr>
        <p:spPr>
          <a:xfrm>
            <a:off x="202623" y="1562095"/>
            <a:ext cx="8281988" cy="4791607"/>
          </a:xfrm>
          <a:prstGeom prst="rect">
            <a:avLst/>
          </a:prstGeom>
        </p:spPr>
        <p:txBody>
          <a:bodyPr/>
          <a:lstStyle>
            <a:lvl1pPr marL="285750" indent="-285750">
              <a:lnSpc>
                <a:spcPct val="150000"/>
              </a:lnSpc>
              <a:buFont typeface="Arial" panose="020B0604020202020204" pitchFamily="34" charset="0"/>
              <a:buChar char="•"/>
              <a:defRPr>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add bullets</a:t>
            </a:r>
          </a:p>
        </p:txBody>
      </p:sp>
    </p:spTree>
    <p:extLst>
      <p:ext uri="{BB962C8B-B14F-4D97-AF65-F5344CB8AC3E}">
        <p14:creationId xmlns:p14="http://schemas.microsoft.com/office/powerpoint/2010/main" val="2816760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lain Text">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D264D274-068C-47EB-B789-F5698A3DD60B}"/>
              </a:ext>
            </a:extLst>
          </p:cNvPr>
          <p:cNvCxnSpPr>
            <a:cxnSpLocks/>
          </p:cNvCxnSpPr>
          <p:nvPr userDrawn="1"/>
        </p:nvCxnSpPr>
        <p:spPr>
          <a:xfrm>
            <a:off x="209655" y="6594881"/>
            <a:ext cx="8724690" cy="0"/>
          </a:xfrm>
          <a:prstGeom prst="line">
            <a:avLst/>
          </a:prstGeom>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D7AFB620-18D1-4649-93A3-941BC5B438AF}"/>
              </a:ext>
            </a:extLst>
          </p:cNvPr>
          <p:cNvSpPr>
            <a:spLocks noGrp="1"/>
          </p:cNvSpPr>
          <p:nvPr>
            <p:ph type="sldNum" sz="quarter" idx="11"/>
          </p:nvPr>
        </p:nvSpPr>
        <p:spPr/>
        <p:txBody>
          <a:bodyPr/>
          <a:lstStyle/>
          <a:p>
            <a:fld id="{C7120256-B2A0-445F-BB88-554FE8156F70}" type="slidenum">
              <a:rPr lang="en-GB" smtClean="0"/>
              <a:pPr/>
              <a:t>‹#›</a:t>
            </a:fld>
            <a:endParaRPr lang="en-GB"/>
          </a:p>
        </p:txBody>
      </p:sp>
      <p:grpSp>
        <p:nvGrpSpPr>
          <p:cNvPr id="14" name="Group 13">
            <a:extLst>
              <a:ext uri="{FF2B5EF4-FFF2-40B4-BE49-F238E27FC236}">
                <a16:creationId xmlns:a16="http://schemas.microsoft.com/office/drawing/2014/main" id="{76028BF8-8E69-4B68-B71A-E924916EC1AD}"/>
              </a:ext>
            </a:extLst>
          </p:cNvPr>
          <p:cNvGrpSpPr/>
          <p:nvPr userDrawn="1"/>
        </p:nvGrpSpPr>
        <p:grpSpPr>
          <a:xfrm>
            <a:off x="0" y="1"/>
            <a:ext cx="9144000" cy="96761"/>
            <a:chOff x="0" y="1"/>
            <a:chExt cx="9144000" cy="50138"/>
          </a:xfrm>
        </p:grpSpPr>
        <p:sp>
          <p:nvSpPr>
            <p:cNvPr id="15" name="Rectangle 14">
              <a:extLst>
                <a:ext uri="{FF2B5EF4-FFF2-40B4-BE49-F238E27FC236}">
                  <a16:creationId xmlns:a16="http://schemas.microsoft.com/office/drawing/2014/main" id="{994DCBA2-76B0-4E9C-B398-AEAF5D82F840}"/>
                </a:ext>
              </a:extLst>
            </p:cNvPr>
            <p:cNvSpPr/>
            <p:nvPr userDrawn="1"/>
          </p:nvSpPr>
          <p:spPr>
            <a:xfrm>
              <a:off x="0" y="1"/>
              <a:ext cx="4572000" cy="50138"/>
            </a:xfrm>
            <a:prstGeom prst="rect">
              <a:avLst/>
            </a:prstGeom>
            <a:solidFill>
              <a:srgbClr val="1641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sp>
          <p:nvSpPr>
            <p:cNvPr id="16" name="Rectangle 15">
              <a:extLst>
                <a:ext uri="{FF2B5EF4-FFF2-40B4-BE49-F238E27FC236}">
                  <a16:creationId xmlns:a16="http://schemas.microsoft.com/office/drawing/2014/main" id="{0080D078-38AC-4F43-98CD-755909184DBD}"/>
                </a:ext>
              </a:extLst>
            </p:cNvPr>
            <p:cNvSpPr/>
            <p:nvPr userDrawn="1"/>
          </p:nvSpPr>
          <p:spPr>
            <a:xfrm>
              <a:off x="4572000" y="1"/>
              <a:ext cx="4572000" cy="50138"/>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0"/>
            </a:p>
          </p:txBody>
        </p:sp>
      </p:grpSp>
      <p:sp>
        <p:nvSpPr>
          <p:cNvPr id="12" name="Title 8">
            <a:extLst>
              <a:ext uri="{FF2B5EF4-FFF2-40B4-BE49-F238E27FC236}">
                <a16:creationId xmlns:a16="http://schemas.microsoft.com/office/drawing/2014/main" id="{83FD6784-19E4-4D70-8B3B-4D3959A58D8D}"/>
              </a:ext>
            </a:extLst>
          </p:cNvPr>
          <p:cNvSpPr>
            <a:spLocks noGrp="1"/>
          </p:cNvSpPr>
          <p:nvPr>
            <p:ph type="title" hasCustomPrompt="1"/>
          </p:nvPr>
        </p:nvSpPr>
        <p:spPr>
          <a:xfrm>
            <a:off x="209656" y="278092"/>
            <a:ext cx="8281883" cy="1078875"/>
          </a:xfrm>
          <a:prstGeom prst="rect">
            <a:avLst/>
          </a:prstGeom>
        </p:spPr>
        <p:txBody>
          <a:bodyPr/>
          <a:lstStyle>
            <a:lvl1pPr algn="l">
              <a:defRPr sz="2400" b="1">
                <a:solidFill>
                  <a:schemeClr val="tx1"/>
                </a:solidFill>
                <a:latin typeface="+mj-lt"/>
              </a:defRPr>
            </a:lvl1pPr>
          </a:lstStyle>
          <a:p>
            <a:r>
              <a:rPr lang="en-SG"/>
              <a:t>Click to add title</a:t>
            </a:r>
          </a:p>
        </p:txBody>
      </p:sp>
      <p:sp>
        <p:nvSpPr>
          <p:cNvPr id="18" name="Text Placeholder 4">
            <a:extLst>
              <a:ext uri="{FF2B5EF4-FFF2-40B4-BE49-F238E27FC236}">
                <a16:creationId xmlns:a16="http://schemas.microsoft.com/office/drawing/2014/main" id="{1633B2C3-EE9C-4119-9F7F-EE2C6BE94FE3}"/>
              </a:ext>
            </a:extLst>
          </p:cNvPr>
          <p:cNvSpPr>
            <a:spLocks noGrp="1"/>
          </p:cNvSpPr>
          <p:nvPr>
            <p:ph type="body" sz="quarter" idx="12" hasCustomPrompt="1"/>
          </p:nvPr>
        </p:nvSpPr>
        <p:spPr>
          <a:xfrm>
            <a:off x="202623" y="1562095"/>
            <a:ext cx="8281988" cy="4791607"/>
          </a:xfrm>
          <a:prstGeom prst="rect">
            <a:avLst/>
          </a:prstGeom>
        </p:spPr>
        <p:txBody>
          <a:bodyPr/>
          <a:lstStyle>
            <a:lvl1pPr marL="0" indent="0">
              <a:lnSpc>
                <a:spcPct val="150000"/>
              </a:lnSpc>
              <a:buFont typeface="Arial" panose="020B0604020202020204" pitchFamily="34" charset="0"/>
              <a:buNone/>
              <a:defRPr>
                <a:solidFill>
                  <a:schemeClr val="tx1"/>
                </a:solidFill>
                <a:latin typeface="+mn-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add body text</a:t>
            </a:r>
          </a:p>
        </p:txBody>
      </p:sp>
    </p:spTree>
    <p:extLst>
      <p:ext uri="{BB962C8B-B14F-4D97-AF65-F5344CB8AC3E}">
        <p14:creationId xmlns:p14="http://schemas.microsoft.com/office/powerpoint/2010/main" val="8606431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075BC5B9-DD22-41D3-8A61-43DFFC67C5F4}" type="datetimeFigureOut">
              <a:rPr lang="en-SG" smtClean="0"/>
              <a:t>30/7/2024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EB8695A-4915-4C47-A3A0-934F296C5620}" type="slidenum">
              <a:rPr lang="en-SG" smtClean="0"/>
              <a:t>‹#›</a:t>
            </a:fld>
            <a:endParaRPr lang="en-SG"/>
          </a:p>
        </p:txBody>
      </p:sp>
      <p:sp>
        <p:nvSpPr>
          <p:cNvPr id="6" name="Rectangle 5"/>
          <p:cNvSpPr/>
          <p:nvPr userDrawn="1"/>
        </p:nvSpPr>
        <p:spPr>
          <a:xfrm>
            <a:off x="107504" y="116632"/>
            <a:ext cx="8856984" cy="2808312"/>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7281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5148064" y="6250164"/>
            <a:ext cx="3786690" cy="365125"/>
          </a:xfrm>
        </p:spPr>
        <p:txBody>
          <a:bodyPr/>
          <a:lstStyle/>
          <a:p>
            <a:fld id="{075BC5B9-DD22-41D3-8A61-43DFFC67C5F4}" type="datetimeFigureOut">
              <a:rPr lang="en-SG" smtClean="0"/>
              <a:t>30/7/2024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sp>
        <p:nvSpPr>
          <p:cNvPr id="7" name="Title 6"/>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5BC5B9-DD22-41D3-8A61-43DFFC67C5F4}" type="datetimeFigureOut">
              <a:rPr lang="en-SG" smtClean="0"/>
              <a:t>30/7/2024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DEB8695A-4915-4C47-A3A0-934F296C5620}" type="slidenum">
              <a:rPr lang="en-SG" smtClean="0"/>
              <a:t>‹#›</a:t>
            </a:fld>
            <a:endParaRPr lang="en-SG"/>
          </a:p>
        </p:txBody>
      </p:sp>
      <p:pic>
        <p:nvPicPr>
          <p:cNvPr id="1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fld id="{075BC5B9-DD22-41D3-8A61-43DFFC67C5F4}" type="datetimeFigureOut">
              <a:rPr lang="en-SG" smtClean="0"/>
              <a:t>30/7/2024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9" name="Content Placeholder 8"/>
          <p:cNvSpPr>
            <a:spLocks noGrp="1"/>
          </p:cNvSpPr>
          <p:nvPr>
            <p:ph sz="quarter" idx="13"/>
          </p:nvPr>
        </p:nvSpPr>
        <p:spPr>
          <a:xfrm>
            <a:off x="676655"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2679192"/>
            <a:ext cx="3822192" cy="344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5BC5B9-DD22-41D3-8A61-43DFFC67C5F4}" type="datetimeFigureOut">
              <a:rPr lang="en-SG" smtClean="0"/>
              <a:t>30/7/2024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75BC5B9-DD22-41D3-8A61-43DFFC67C5F4}" type="datetimeFigureOut">
              <a:rPr lang="en-SG" smtClean="0"/>
              <a:t>30/7/2024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075BC5B9-DD22-41D3-8A61-43DFFC67C5F4}" type="datetimeFigureOut">
              <a:rPr lang="en-SG" smtClean="0"/>
              <a:t>30/7/2024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DEB8695A-4915-4C47-A3A0-934F296C5620}" type="slidenum">
              <a:rPr lang="en-SG" smtClean="0"/>
              <a:t>‹#›</a:t>
            </a:fld>
            <a:endParaRPr lang="en-SG"/>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75BC5B9-DD22-41D3-8A61-43DFFC67C5F4}" type="datetimeFigureOut">
              <a:rPr lang="en-SG" smtClean="0"/>
              <a:t>30/7/2024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DEB8695A-4915-4C47-A3A0-934F296C5620}" type="slidenum">
              <a:rPr lang="en-SG" smtClean="0"/>
              <a:t>‹#›</a:t>
            </a:fld>
            <a:endParaRPr lang="en-SG"/>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075BC5B9-DD22-41D3-8A61-43DFFC67C5F4}" type="datetimeFigureOut">
              <a:rPr lang="en-SG" smtClean="0"/>
              <a:t>30/7/2024</a:t>
            </a:fld>
            <a:endParaRPr lang="en-SG"/>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SG"/>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DEB8695A-4915-4C47-A3A0-934F296C5620}" type="slidenum">
              <a:rPr lang="en-SG" smtClean="0"/>
              <a:t>‹#›</a:t>
            </a:fld>
            <a:endParaRPr lang="en-SG"/>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50" name="Picture 2"/>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7082730" y="6237312"/>
            <a:ext cx="1809750" cy="46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MSIPCMContentMarking" descr="{&quot;HashCode&quot;:273857963,&quot;Placement&quot;:&quot;Header&quot;,&quot;Top&quot;:0.0,&quot;Left&quot;:0.0,&quot;SlideWidth&quot;:720,&quot;SlideHeight&quot;:540}">
            <a:extLst>
              <a:ext uri="{FF2B5EF4-FFF2-40B4-BE49-F238E27FC236}">
                <a16:creationId xmlns:a16="http://schemas.microsoft.com/office/drawing/2014/main" id="{F050A502-E013-485B-9061-9F434CD0BF9F}"/>
              </a:ext>
            </a:extLst>
          </p:cNvPr>
          <p:cNvSpPr txBox="1"/>
          <p:nvPr userDrawn="1"/>
        </p:nvSpPr>
        <p:spPr>
          <a:xfrm>
            <a:off x="0" y="0"/>
            <a:ext cx="2266480" cy="262344"/>
          </a:xfrm>
          <a:prstGeom prst="rect">
            <a:avLst/>
          </a:prstGeom>
          <a:noFill/>
        </p:spPr>
        <p:txBody>
          <a:bodyPr vert="horz" wrap="square" lIns="0" tIns="0" rIns="0" bIns="0" rtlCol="0" anchor="ctr" anchorCtr="1">
            <a:spAutoFit/>
          </a:bodyPr>
          <a:lstStyle/>
          <a:p>
            <a:pPr algn="l">
              <a:spcBef>
                <a:spcPts val="0"/>
              </a:spcBef>
              <a:spcAft>
                <a:spcPts val="0"/>
              </a:spcAft>
            </a:pPr>
            <a:r>
              <a:rPr lang="en-SG" sz="1000">
                <a:solidFill>
                  <a:srgbClr val="000000"/>
                </a:solidFill>
                <a:latin typeface="Calibri" panose="020F0502020204030204" pitchFamily="34" charset="0"/>
              </a:rPr>
              <a:t>Official (Closed) and Sensitive-Normal</a:t>
            </a:r>
          </a:p>
        </p:txBody>
      </p:sp>
    </p:spTree>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4" r:id="rId14"/>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or.edu.sg/nyp-reportcyber"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ymailnypedu.sharepoint.com/sites/cybersecurity/awareness/Shared%20Documents/Briefings/2019/Using%20Data%20Securely.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jpe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jpeg"/><Relationship Id="rId23"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wmf"/><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jpeg"/></Relationships>
</file>

<file path=ppt/slides/_rels/slide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3" Type="http://schemas.openxmlformats.org/officeDocument/2006/relationships/hyperlink" Target="https://nyp.service-now.com/sp?id=kb_category&amp;kb_category=9472b184942e91105c5e83ec34e882f1" TargetMode="External"/><Relationship Id="rId2" Type="http://schemas.openxmlformats.org/officeDocument/2006/relationships/hyperlink" Target="https://nyp.service-now.com/sp?id=kb_article&amp;sys_id=41906293e45c29105c5ed6cc52fb6d1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656" y="237479"/>
            <a:ext cx="8671327" cy="4877621"/>
          </a:xfrm>
          <a:prstGeom prst="rect">
            <a:avLst/>
          </a:prstGeom>
        </p:spPr>
      </p:pic>
      <p:sp>
        <p:nvSpPr>
          <p:cNvPr id="2" name="Title 1"/>
          <p:cNvSpPr>
            <a:spLocks noGrp="1"/>
          </p:cNvSpPr>
          <p:nvPr>
            <p:ph type="ctrTitle"/>
          </p:nvPr>
        </p:nvSpPr>
        <p:spPr>
          <a:xfrm>
            <a:off x="754223" y="3558631"/>
            <a:ext cx="7772400" cy="1564084"/>
          </a:xfrm>
        </p:spPr>
        <p:txBody>
          <a:bodyPr>
            <a:normAutofit/>
          </a:bodyPr>
          <a:lstStyle/>
          <a:p>
            <a:br>
              <a:rPr lang="en-US" sz="3200" dirty="0"/>
            </a:br>
            <a:br>
              <a:rPr lang="en-US" sz="3200" dirty="0"/>
            </a:br>
            <a:r>
              <a:rPr lang="en-US" sz="3200" dirty="0"/>
              <a:t>Computer &amp; Network Center (CNC)</a:t>
            </a:r>
            <a:endParaRPr lang="en-SG" sz="3200" dirty="0">
              <a:solidFill>
                <a:srgbClr val="FFFF00"/>
              </a:solidFill>
            </a:endParaRPr>
          </a:p>
        </p:txBody>
      </p:sp>
      <p:sp>
        <p:nvSpPr>
          <p:cNvPr id="4" name="AutoShape 2" descr="Image result for sharepoint"/>
          <p:cNvSpPr>
            <a:spLocks noChangeAspect="1" noChangeArrowheads="1"/>
          </p:cNvSpPr>
          <p:nvPr/>
        </p:nvSpPr>
        <p:spPr bwMode="auto">
          <a:xfrm>
            <a:off x="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sp>
        <p:nvSpPr>
          <p:cNvPr id="7" name="Rectangle 6"/>
          <p:cNvSpPr/>
          <p:nvPr/>
        </p:nvSpPr>
        <p:spPr>
          <a:xfrm>
            <a:off x="191335" y="5090313"/>
            <a:ext cx="8773154" cy="1146999"/>
          </a:xfrm>
          <a:prstGeom prst="rect">
            <a:avLst/>
          </a:prstGeom>
          <a:solidFill>
            <a:schemeClr val="bg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Subtitle 2"/>
          <p:cNvSpPr>
            <a:spLocks noGrp="1"/>
          </p:cNvSpPr>
          <p:nvPr>
            <p:ph type="subTitle" idx="1"/>
          </p:nvPr>
        </p:nvSpPr>
        <p:spPr>
          <a:xfrm>
            <a:off x="1043608" y="5229200"/>
            <a:ext cx="7488832" cy="1162447"/>
          </a:xfrm>
        </p:spPr>
        <p:txBody>
          <a:bodyPr>
            <a:noAutofit/>
          </a:bodyPr>
          <a:lstStyle/>
          <a:p>
            <a:r>
              <a:rPr lang="en-SG" sz="4000" b="1" i="1" dirty="0">
                <a:solidFill>
                  <a:schemeClr val="tx1"/>
                </a:solidFill>
              </a:rPr>
              <a:t>Staff Induction</a:t>
            </a:r>
            <a:endParaRPr lang="en-US" sz="4000" b="1" i="1" dirty="0">
              <a:solidFill>
                <a:schemeClr val="tx1"/>
              </a:solidFill>
            </a:endParaRPr>
          </a:p>
        </p:txBody>
      </p:sp>
      <p:sp>
        <p:nvSpPr>
          <p:cNvPr id="20" name="Rectangle 19"/>
          <p:cNvSpPr/>
          <p:nvPr/>
        </p:nvSpPr>
        <p:spPr>
          <a:xfrm>
            <a:off x="221153" y="404664"/>
            <a:ext cx="8707090" cy="720080"/>
          </a:xfrm>
          <a:prstGeom prst="rect">
            <a:avLst/>
          </a:prstGeom>
          <a:solidFill>
            <a:schemeClr val="tx1">
              <a:lumMod val="85000"/>
              <a:lumOff val="15000"/>
              <a:alpha val="99000"/>
            </a:schemeClr>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pic>
        <p:nvPicPr>
          <p:cNvPr id="19" name="Picture 18"/>
          <p:cNvPicPr>
            <a:picLocks noChangeAspect="1"/>
          </p:cNvPicPr>
          <p:nvPr/>
        </p:nvPicPr>
        <p:blipFill>
          <a:blip r:embed="rId3"/>
          <a:stretch>
            <a:fillRect/>
          </a:stretch>
        </p:blipFill>
        <p:spPr>
          <a:xfrm>
            <a:off x="7779965" y="404664"/>
            <a:ext cx="752475" cy="704850"/>
          </a:xfrm>
          <a:prstGeom prst="rect">
            <a:avLst/>
          </a:prstGeom>
        </p:spPr>
      </p:pic>
      <p:sp>
        <p:nvSpPr>
          <p:cNvPr id="8" name="TextBox 7"/>
          <p:cNvSpPr txBox="1"/>
          <p:nvPr/>
        </p:nvSpPr>
        <p:spPr>
          <a:xfrm>
            <a:off x="467544" y="548680"/>
            <a:ext cx="7251344" cy="400110"/>
          </a:xfrm>
          <a:prstGeom prst="rect">
            <a:avLst/>
          </a:prstGeom>
          <a:noFill/>
        </p:spPr>
        <p:txBody>
          <a:bodyPr wrap="none" rtlCol="0">
            <a:spAutoFit/>
          </a:bodyPr>
          <a:lstStyle/>
          <a:p>
            <a:r>
              <a:rPr lang="en-SG" sz="2000" dirty="0">
                <a:solidFill>
                  <a:schemeClr val="bg1"/>
                </a:solidFill>
                <a:latin typeface="Arial Black" panose="020B0A04020102020204" pitchFamily="34" charset="0"/>
              </a:rPr>
              <a:t>Infra, Info System and Security Services Overview</a:t>
            </a:r>
          </a:p>
        </p:txBody>
      </p:sp>
    </p:spTree>
    <p:extLst>
      <p:ext uri="{BB962C8B-B14F-4D97-AF65-F5344CB8AC3E}">
        <p14:creationId xmlns:p14="http://schemas.microsoft.com/office/powerpoint/2010/main" val="3641649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B2BD0A-1F0E-4426-8C7C-D987E3287D86}"/>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9A756B2D-F036-43FB-BE92-3A14EE2D62FB}"/>
              </a:ext>
            </a:extLst>
          </p:cNvPr>
          <p:cNvSpPr txBox="1"/>
          <p:nvPr/>
        </p:nvSpPr>
        <p:spPr>
          <a:xfrm>
            <a:off x="71406" y="1052736"/>
            <a:ext cx="2954655" cy="369332"/>
          </a:xfrm>
          <a:prstGeom prst="rect">
            <a:avLst/>
          </a:prstGeom>
          <a:noFill/>
        </p:spPr>
        <p:txBody>
          <a:bodyPr wrap="none" rtlCol="0">
            <a:spAutoFit/>
          </a:bodyPr>
          <a:lstStyle/>
          <a:p>
            <a:r>
              <a:rPr lang="en-SG" b="1" u="sng" dirty="0"/>
              <a:t>Example of a Phishing Email</a:t>
            </a:r>
          </a:p>
        </p:txBody>
      </p:sp>
      <p:pic>
        <p:nvPicPr>
          <p:cNvPr id="6" name="Picture 5">
            <a:extLst>
              <a:ext uri="{FF2B5EF4-FFF2-40B4-BE49-F238E27FC236}">
                <a16:creationId xmlns:a16="http://schemas.microsoft.com/office/drawing/2014/main" id="{25E54150-F97A-4950-8CFC-1178F94C9BA4}"/>
              </a:ext>
            </a:extLst>
          </p:cNvPr>
          <p:cNvPicPr>
            <a:picLocks noChangeAspect="1"/>
          </p:cNvPicPr>
          <p:nvPr/>
        </p:nvPicPr>
        <p:blipFill>
          <a:blip r:embed="rId3"/>
          <a:stretch>
            <a:fillRect/>
          </a:stretch>
        </p:blipFill>
        <p:spPr>
          <a:xfrm>
            <a:off x="197768" y="1557956"/>
            <a:ext cx="8748464" cy="4247308"/>
          </a:xfrm>
          <a:prstGeom prst="rect">
            <a:avLst/>
          </a:prstGeom>
          <a:ln w="25400">
            <a:solidFill>
              <a:schemeClr val="tx1"/>
            </a:solidFill>
          </a:ln>
        </p:spPr>
      </p:pic>
    </p:spTree>
    <p:extLst>
      <p:ext uri="{BB962C8B-B14F-4D97-AF65-F5344CB8AC3E}">
        <p14:creationId xmlns:p14="http://schemas.microsoft.com/office/powerpoint/2010/main" val="3095685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B2BD0A-1F0E-4426-8C7C-D987E3287D86}"/>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9A756B2D-F036-43FB-BE92-3A14EE2D62FB}"/>
              </a:ext>
            </a:extLst>
          </p:cNvPr>
          <p:cNvSpPr txBox="1"/>
          <p:nvPr/>
        </p:nvSpPr>
        <p:spPr>
          <a:xfrm>
            <a:off x="355493" y="1124744"/>
            <a:ext cx="6216766" cy="369332"/>
          </a:xfrm>
          <a:prstGeom prst="rect">
            <a:avLst/>
          </a:prstGeom>
          <a:noFill/>
        </p:spPr>
        <p:txBody>
          <a:bodyPr wrap="none" rtlCol="0">
            <a:spAutoFit/>
          </a:bodyPr>
          <a:lstStyle/>
          <a:p>
            <a:r>
              <a:rPr lang="en-SG" b="1" u="sng" dirty="0"/>
              <a:t>It can be really difficult sometimes to spot a phishing email….</a:t>
            </a:r>
          </a:p>
        </p:txBody>
      </p:sp>
      <p:sp>
        <p:nvSpPr>
          <p:cNvPr id="7" name="TextBox 6">
            <a:extLst>
              <a:ext uri="{FF2B5EF4-FFF2-40B4-BE49-F238E27FC236}">
                <a16:creationId xmlns:a16="http://schemas.microsoft.com/office/drawing/2014/main" id="{E37E6723-761B-4DEF-ADC2-6DD3F102FBB9}"/>
              </a:ext>
            </a:extLst>
          </p:cNvPr>
          <p:cNvSpPr txBox="1"/>
          <p:nvPr/>
        </p:nvSpPr>
        <p:spPr>
          <a:xfrm>
            <a:off x="607615" y="1659285"/>
            <a:ext cx="7488832" cy="3785652"/>
          </a:xfrm>
          <a:prstGeom prst="rect">
            <a:avLst/>
          </a:prstGeom>
          <a:noFill/>
        </p:spPr>
        <p:txBody>
          <a:bodyPr wrap="square">
            <a:spAutoFit/>
          </a:bodyPr>
          <a:lstStyle/>
          <a:p>
            <a:r>
              <a:rPr lang="en-SG" sz="1600" b="1" u="sng" dirty="0">
                <a:effectLst/>
                <a:latin typeface="Calibri" panose="020F0502020204030204" pitchFamily="34" charset="0"/>
                <a:ea typeface="DengXian" panose="02010600030101010101" pitchFamily="2" charset="-122"/>
              </a:rPr>
              <a:t>How to stay safe when you receive an unsolicited email?</a:t>
            </a:r>
          </a:p>
          <a:p>
            <a:r>
              <a:rPr lang="en-SG" sz="1600" dirty="0">
                <a:solidFill>
                  <a:srgbClr val="00B050"/>
                </a:solidFill>
                <a:effectLst/>
                <a:latin typeface="Calibri" panose="020F0502020204030204" pitchFamily="34" charset="0"/>
                <a:ea typeface="DengXian" panose="02010600030101010101" pitchFamily="2" charset="-122"/>
              </a:rPr>
              <a:t> </a:t>
            </a:r>
            <a:endParaRPr lang="en-SG" sz="1600" dirty="0">
              <a:effectLst/>
              <a:latin typeface="Calibri" panose="020F0502020204030204" pitchFamily="34" charset="0"/>
              <a:ea typeface="DengXian" panose="02010600030101010101" pitchFamily="2" charset="-122"/>
            </a:endParaRPr>
          </a:p>
          <a:p>
            <a:pPr marL="342900" lvl="0" indent="-342900">
              <a:buFont typeface="Symbol" panose="05050102010706020507" pitchFamily="18" charset="2"/>
              <a:buChar char=""/>
            </a:pPr>
            <a:r>
              <a:rPr lang="en-SG" sz="1600" dirty="0">
                <a:effectLst/>
                <a:latin typeface="Calibri" panose="020F0502020204030204" pitchFamily="34" charset="0"/>
                <a:ea typeface="Times New Roman" panose="02020603050405020304" pitchFamily="18" charset="0"/>
              </a:rPr>
              <a:t>Ask yourself the following</a:t>
            </a:r>
            <a:endParaRPr lang="en-SG" sz="1600" dirty="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dirty="0">
                <a:effectLst/>
                <a:latin typeface="Calibri" panose="020F0502020204030204" pitchFamily="34" charset="0"/>
                <a:ea typeface="Times New Roman" panose="02020603050405020304" pitchFamily="18" charset="0"/>
              </a:rPr>
              <a:t>Do you know the sender? </a:t>
            </a:r>
            <a:endParaRPr lang="en-SG" sz="1600" dirty="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dirty="0">
                <a:effectLst/>
                <a:latin typeface="Calibri" panose="020F0502020204030204" pitchFamily="34" charset="0"/>
                <a:ea typeface="Times New Roman" panose="02020603050405020304" pitchFamily="18" charset="0"/>
              </a:rPr>
              <a:t>Did you request for the information?</a:t>
            </a:r>
            <a:endParaRPr lang="en-SG" sz="1600" dirty="0">
              <a:effectLst/>
              <a:latin typeface="Calibri" panose="020F0502020204030204" pitchFamily="34" charset="0"/>
              <a:ea typeface="DengXian" panose="02010600030101010101" pitchFamily="2" charset="-122"/>
            </a:endParaRPr>
          </a:p>
          <a:p>
            <a:pPr marL="1143000" lvl="2" indent="-228600">
              <a:buFont typeface="+mj-lt"/>
              <a:buAutoNum type="romanLcPeriod"/>
            </a:pPr>
            <a:r>
              <a:rPr lang="en-SG" sz="1600" dirty="0">
                <a:effectLst/>
                <a:latin typeface="Calibri" panose="020F0502020204030204" pitchFamily="34" charset="0"/>
                <a:ea typeface="DengXian" panose="02010600030101010101" pitchFamily="2" charset="-122"/>
              </a:rPr>
              <a:t>If you know the sender, call the sender to verify if the email was indeed sent by him.</a:t>
            </a:r>
          </a:p>
          <a:p>
            <a:pPr marL="742950" lvl="1" indent="-285750">
              <a:buFont typeface="+mj-lt"/>
              <a:buAutoNum type="alphaLcPeriod"/>
            </a:pPr>
            <a:r>
              <a:rPr lang="en-SG" sz="1600" dirty="0">
                <a:effectLst/>
                <a:latin typeface="Calibri" panose="020F0502020204030204" pitchFamily="34" charset="0"/>
                <a:ea typeface="Times New Roman" panose="02020603050405020304" pitchFamily="18" charset="0"/>
              </a:rPr>
              <a:t>Why is there an urgency?</a:t>
            </a:r>
            <a:endParaRPr lang="en-SG" sz="1600" dirty="0">
              <a:effectLst/>
              <a:latin typeface="Calibri" panose="020F0502020204030204" pitchFamily="34" charset="0"/>
              <a:ea typeface="DengXian" panose="02010600030101010101" pitchFamily="2" charset="-122"/>
            </a:endParaRPr>
          </a:p>
          <a:p>
            <a:pPr marL="742950" lvl="1" indent="-285750">
              <a:buFont typeface="+mj-lt"/>
              <a:buAutoNum type="alphaLcPeriod"/>
            </a:pPr>
            <a:r>
              <a:rPr lang="en-SG" sz="1600" dirty="0">
                <a:effectLst/>
                <a:latin typeface="Calibri" panose="020F0502020204030204" pitchFamily="34" charset="0"/>
                <a:ea typeface="Times New Roman" panose="02020603050405020304" pitchFamily="18" charset="0"/>
              </a:rPr>
              <a:t>What is it asking me to do?</a:t>
            </a:r>
            <a:endParaRPr lang="en-SG" sz="1600" dirty="0">
              <a:effectLst/>
              <a:latin typeface="Calibri" panose="020F0502020204030204" pitchFamily="34" charset="0"/>
              <a:ea typeface="DengXian" panose="02010600030101010101" pitchFamily="2" charset="-122"/>
            </a:endParaRPr>
          </a:p>
          <a:p>
            <a:pPr marL="1143000" lvl="2" indent="-228600">
              <a:buFont typeface="+mj-lt"/>
              <a:buAutoNum type="romanLcPeriod"/>
            </a:pPr>
            <a:r>
              <a:rPr lang="en-SG" sz="1600" dirty="0">
                <a:effectLst/>
                <a:latin typeface="Calibri" panose="020F0502020204030204" pitchFamily="34" charset="0"/>
                <a:ea typeface="DengXian" panose="02010600030101010101" pitchFamily="2" charset="-122"/>
              </a:rPr>
              <a:t>Do not click on URL links in emails or text messages. Hover your mouse over the link to see destination URL, if it is legitimate.</a:t>
            </a:r>
          </a:p>
          <a:p>
            <a:pPr marL="1143000" lvl="2" indent="-228600">
              <a:buFont typeface="+mj-lt"/>
              <a:buAutoNum type="romanLcPeriod"/>
            </a:pPr>
            <a:r>
              <a:rPr lang="en-SG" sz="1600" dirty="0">
                <a:effectLst/>
                <a:latin typeface="Calibri" panose="020F0502020204030204" pitchFamily="34" charset="0"/>
                <a:ea typeface="DengXian" panose="02010600030101010101" pitchFamily="2" charset="-122"/>
              </a:rPr>
              <a:t>Do not share sensitive and personal information without verification</a:t>
            </a:r>
          </a:p>
          <a:p>
            <a:pPr marL="1143000" lvl="2" indent="-228600">
              <a:buFont typeface="+mj-lt"/>
              <a:buAutoNum type="romanLcPeriod"/>
            </a:pPr>
            <a:r>
              <a:rPr lang="en-SG" sz="1600" dirty="0">
                <a:effectLst/>
                <a:latin typeface="Calibri" panose="020F0502020204030204" pitchFamily="34" charset="0"/>
                <a:ea typeface="DengXian" panose="02010600030101010101" pitchFamily="2" charset="-122"/>
              </a:rPr>
              <a:t>Never share confidential information such as OTPs or passwords with anyone.</a:t>
            </a:r>
          </a:p>
          <a:p>
            <a:r>
              <a:rPr lang="en-SG" sz="1600" dirty="0">
                <a:effectLst/>
                <a:latin typeface="Calibri" panose="020F0502020204030204" pitchFamily="34" charset="0"/>
                <a:ea typeface="DengXian" panose="02010600030101010101" pitchFamily="2" charset="-122"/>
              </a:rPr>
              <a:t> </a:t>
            </a:r>
          </a:p>
        </p:txBody>
      </p:sp>
      <p:sp>
        <p:nvSpPr>
          <p:cNvPr id="5" name="TextBox 4">
            <a:extLst>
              <a:ext uri="{FF2B5EF4-FFF2-40B4-BE49-F238E27FC236}">
                <a16:creationId xmlns:a16="http://schemas.microsoft.com/office/drawing/2014/main" id="{C662A405-C93A-4890-ADC5-EC9B75888C2B}"/>
              </a:ext>
            </a:extLst>
          </p:cNvPr>
          <p:cNvSpPr txBox="1"/>
          <p:nvPr/>
        </p:nvSpPr>
        <p:spPr>
          <a:xfrm>
            <a:off x="625887" y="5394702"/>
            <a:ext cx="8176149" cy="677108"/>
          </a:xfrm>
          <a:prstGeom prst="rect">
            <a:avLst/>
          </a:prstGeom>
          <a:noFill/>
        </p:spPr>
        <p:txBody>
          <a:bodyPr wrap="none" rtlCol="0">
            <a:spAutoFit/>
          </a:bodyPr>
          <a:lstStyle/>
          <a:p>
            <a:r>
              <a:rPr lang="en-SG" sz="2000" b="1">
                <a:solidFill>
                  <a:srgbClr val="00B050"/>
                </a:solidFill>
                <a:effectLst/>
                <a:latin typeface="Calibri" panose="020F0502020204030204" pitchFamily="34" charset="0"/>
                <a:ea typeface="DengXian" panose="02010600030101010101" pitchFamily="2" charset="-122"/>
              </a:rPr>
              <a:t>REMEMBER: ALWAYS THINK BEFORE YOU CLICK. Report it if you are unsure</a:t>
            </a:r>
            <a:r>
              <a:rPr lang="en-SG" sz="1800" b="1">
                <a:effectLst/>
                <a:latin typeface="Calibri" panose="020F0502020204030204" pitchFamily="34" charset="0"/>
                <a:ea typeface="DengXian" panose="02010600030101010101" pitchFamily="2" charset="-122"/>
              </a:rPr>
              <a:t>.</a:t>
            </a:r>
            <a:endParaRPr lang="en-SG" sz="1800">
              <a:effectLst/>
              <a:latin typeface="Calibri" panose="020F0502020204030204" pitchFamily="34" charset="0"/>
              <a:ea typeface="DengXian" panose="02010600030101010101" pitchFamily="2" charset="-122"/>
            </a:endParaRPr>
          </a:p>
          <a:p>
            <a:endParaRPr lang="en-SG"/>
          </a:p>
        </p:txBody>
      </p:sp>
    </p:spTree>
    <p:extLst>
      <p:ext uri="{BB962C8B-B14F-4D97-AF65-F5344CB8AC3E}">
        <p14:creationId xmlns:p14="http://schemas.microsoft.com/office/powerpoint/2010/main" val="2500700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Incident Management</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9" name="Rectangle 1">
            <a:extLst>
              <a:ext uri="{FF2B5EF4-FFF2-40B4-BE49-F238E27FC236}">
                <a16:creationId xmlns:a16="http://schemas.microsoft.com/office/drawing/2014/main" id="{479A849A-5AB0-4923-99B4-2097FF9091A0}"/>
              </a:ext>
            </a:extLst>
          </p:cNvPr>
          <p:cNvSpPr>
            <a:spLocks noChangeArrowheads="1"/>
          </p:cNvSpPr>
          <p:nvPr/>
        </p:nvSpPr>
        <p:spPr bwMode="auto">
          <a:xfrm>
            <a:off x="187243" y="94842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defRPr/>
            </a:pPr>
            <a:br>
              <a:rPr lang="en-US" altLang="en-US" dirty="0">
                <a:solidFill>
                  <a:prstClr val="black"/>
                </a:solidFill>
                <a:latin typeface="Arial" panose="020B0604020202020204" pitchFamily="34" charset="0"/>
              </a:rPr>
            </a:br>
            <a:endParaRPr lang="en-US" altLang="en-US" dirty="0">
              <a:solidFill>
                <a:prstClr val="black"/>
              </a:solidFill>
              <a:latin typeface="Arial" panose="020B0604020202020204" pitchFamily="34" charset="0"/>
            </a:endParaRPr>
          </a:p>
        </p:txBody>
      </p:sp>
      <p:graphicFrame>
        <p:nvGraphicFramePr>
          <p:cNvPr id="20" name="Table 19">
            <a:extLst>
              <a:ext uri="{FF2B5EF4-FFF2-40B4-BE49-F238E27FC236}">
                <a16:creationId xmlns:a16="http://schemas.microsoft.com/office/drawing/2014/main" id="{84B80198-C312-48F4-9C8A-6F5BE79F373F}"/>
              </a:ext>
            </a:extLst>
          </p:cNvPr>
          <p:cNvGraphicFramePr>
            <a:graphicFrameLocks noGrp="1"/>
          </p:cNvGraphicFramePr>
          <p:nvPr>
            <p:extLst>
              <p:ext uri="{D42A27DB-BD31-4B8C-83A1-F6EECF244321}">
                <p14:modId xmlns:p14="http://schemas.microsoft.com/office/powerpoint/2010/main" val="1133859881"/>
              </p:ext>
            </p:extLst>
          </p:nvPr>
        </p:nvGraphicFramePr>
        <p:xfrm>
          <a:off x="3481785" y="1700980"/>
          <a:ext cx="5428809" cy="3367278"/>
        </p:xfrm>
        <a:graphic>
          <a:graphicData uri="http://schemas.openxmlformats.org/drawingml/2006/table">
            <a:tbl>
              <a:tblPr firstRow="1" firstCol="1" bandRow="1">
                <a:tableStyleId>{00A15C55-8517-42AA-B614-E9B94910E393}</a:tableStyleId>
              </a:tblPr>
              <a:tblGrid>
                <a:gridCol w="1234231">
                  <a:extLst>
                    <a:ext uri="{9D8B030D-6E8A-4147-A177-3AD203B41FA5}">
                      <a16:colId xmlns:a16="http://schemas.microsoft.com/office/drawing/2014/main" val="2592713505"/>
                    </a:ext>
                  </a:extLst>
                </a:gridCol>
                <a:gridCol w="1203918">
                  <a:extLst>
                    <a:ext uri="{9D8B030D-6E8A-4147-A177-3AD203B41FA5}">
                      <a16:colId xmlns:a16="http://schemas.microsoft.com/office/drawing/2014/main" val="2112651822"/>
                    </a:ext>
                  </a:extLst>
                </a:gridCol>
                <a:gridCol w="2108450">
                  <a:extLst>
                    <a:ext uri="{9D8B030D-6E8A-4147-A177-3AD203B41FA5}">
                      <a16:colId xmlns:a16="http://schemas.microsoft.com/office/drawing/2014/main" val="2866180540"/>
                    </a:ext>
                  </a:extLst>
                </a:gridCol>
                <a:gridCol w="882210">
                  <a:extLst>
                    <a:ext uri="{9D8B030D-6E8A-4147-A177-3AD203B41FA5}">
                      <a16:colId xmlns:a16="http://schemas.microsoft.com/office/drawing/2014/main" val="1361326252"/>
                    </a:ext>
                  </a:extLst>
                </a:gridCol>
              </a:tblGrid>
              <a:tr h="0">
                <a:tc>
                  <a:txBody>
                    <a:bodyPr/>
                    <a:lstStyle/>
                    <a:p>
                      <a:pPr>
                        <a:lnSpc>
                          <a:spcPct val="107000"/>
                        </a:lnSpc>
                        <a:spcAft>
                          <a:spcPts val="800"/>
                        </a:spcAft>
                      </a:pPr>
                      <a:r>
                        <a:rPr lang="en-SG" sz="1200">
                          <a:effectLst/>
                        </a:rPr>
                        <a:t>Representatives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Name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Email</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Contact</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84999527"/>
                  </a:ext>
                </a:extLst>
              </a:tr>
              <a:tr h="0">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SG" sz="1200" dirty="0">
                          <a:effectLst/>
                          <a:latin typeface="Calibri" panose="020F0502020204030204" pitchFamily="34" charset="0"/>
                          <a:ea typeface="DengXian" panose="02010600030101010101" pitchFamily="2" charset="-122"/>
                          <a:cs typeface="Times New Roman" panose="02020603050405020304" pitchFamily="18" charset="0"/>
                        </a:rPr>
                        <a:t>ACISO</a:t>
                      </a: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Thomas Chia</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thomas_chia@nyp.edu.sg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6550 0270</a:t>
                      </a:r>
                    </a:p>
                  </a:txBody>
                  <a:tcPr marL="68580" marR="68580" marT="0" marB="0"/>
                </a:tc>
                <a:extLst>
                  <a:ext uri="{0D108BD9-81ED-4DB2-BD59-A6C34878D82A}">
                    <a16:rowId xmlns:a16="http://schemas.microsoft.com/office/drawing/2014/main" val="700843670"/>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Jeffery Tay</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jeffery_tay@nyp.edu.sg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6550 0059</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847947352"/>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Nelson Choo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nelson_choo@nyp.edu.sg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6550 1993</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39908360"/>
                  </a:ext>
                </a:extLst>
              </a:tr>
              <a:tr h="0">
                <a:tc>
                  <a:txBody>
                    <a:bodyPr/>
                    <a:lstStyle/>
                    <a:p>
                      <a:pPr>
                        <a:lnSpc>
                          <a:spcPct val="107000"/>
                        </a:lnSpc>
                        <a:spcAft>
                          <a:spcPts val="800"/>
                        </a:spcAft>
                      </a:pPr>
                      <a:r>
                        <a:rPr lang="en-SG" sz="1200" dirty="0">
                          <a:effectLst/>
                        </a:rPr>
                        <a:t>CORP / SIRO</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Ryan Villegas</a:t>
                      </a:r>
                    </a:p>
                  </a:txBody>
                  <a:tcPr marL="68580" marR="68580" marT="0" marB="0"/>
                </a:tc>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ryan_villegas@nyp.edu.sg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6550 0260</a:t>
                      </a:r>
                    </a:p>
                  </a:txBody>
                  <a:tcPr marL="68580" marR="68580" marT="0" marB="0"/>
                </a:tc>
                <a:extLst>
                  <a:ext uri="{0D108BD9-81ED-4DB2-BD59-A6C34878D82A}">
                    <a16:rowId xmlns:a16="http://schemas.microsoft.com/office/drawing/2014/main" val="202367884"/>
                  </a:ext>
                </a:extLst>
              </a:tr>
              <a:tr h="0">
                <a:tc>
                  <a:txBody>
                    <a:bodyPr/>
                    <a:lstStyle/>
                    <a:p>
                      <a:pPr>
                        <a:lnSpc>
                          <a:spcPct val="107000"/>
                        </a:lnSpc>
                        <a:spcAft>
                          <a:spcPts val="800"/>
                        </a:spcAft>
                      </a:pPr>
                      <a:r>
                        <a:rPr lang="en-SG" sz="1200">
                          <a:effectLst/>
                        </a:rPr>
                        <a:t>ACI</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latin typeface="Calibri" panose="020F0502020204030204" pitchFamily="34" charset="0"/>
                          <a:ea typeface="DengXian" panose="02010600030101010101" pitchFamily="2" charset="-122"/>
                          <a:cs typeface="Times New Roman" panose="02020603050405020304" pitchFamily="18" charset="0"/>
                        </a:rPr>
                        <a:t>Gwey Soon Seng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gwey_soon_seng@aci.edu.sg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6417 3047</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19426664"/>
                  </a:ext>
                </a:extLst>
              </a:tr>
              <a:tr h="0">
                <a:tc>
                  <a:txBody>
                    <a:bodyPr/>
                    <a:lstStyle/>
                    <a:p>
                      <a:pPr>
                        <a:lnSpc>
                          <a:spcPct val="107000"/>
                        </a:lnSpc>
                        <a:spcAft>
                          <a:spcPts val="800"/>
                        </a:spcAft>
                      </a:pPr>
                      <a:r>
                        <a:rPr lang="en-SG" sz="1200">
                          <a:effectLst/>
                        </a:rPr>
                        <a:t>SAS</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Kelvin Tan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kelvin_tan@nyp.edu.sg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6550 1531</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89211002"/>
                  </a:ext>
                </a:extLst>
              </a:tr>
              <a:tr h="0">
                <a:tc>
                  <a:txBody>
                    <a:bodyPr/>
                    <a:lstStyle/>
                    <a:p>
                      <a:pPr>
                        <a:lnSpc>
                          <a:spcPct val="107000"/>
                        </a:lnSpc>
                        <a:spcAft>
                          <a:spcPts val="800"/>
                        </a:spcAft>
                      </a:pPr>
                      <a:r>
                        <a:rPr lang="en-SG" sz="1200">
                          <a:effectLst/>
                        </a:rPr>
                        <a:t>SBM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Chan Kok Hong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chan_kok_hong@nyp.edu.sg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6550 1228</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21022822"/>
                  </a:ext>
                </a:extLst>
              </a:tr>
              <a:tr h="0">
                <a:tc>
                  <a:txBody>
                    <a:bodyPr/>
                    <a:lstStyle/>
                    <a:p>
                      <a:pPr>
                        <a:lnSpc>
                          <a:spcPct val="107000"/>
                        </a:lnSpc>
                        <a:spcAft>
                          <a:spcPts val="800"/>
                        </a:spcAft>
                      </a:pPr>
                      <a:r>
                        <a:rPr lang="en-SG" sz="1200">
                          <a:effectLst/>
                        </a:rPr>
                        <a:t>SDM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Andrew Lam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andrew_lam@nyp.edu.sg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6550 1748</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2494922"/>
                  </a:ext>
                </a:extLst>
              </a:tr>
              <a:tr h="0">
                <a:tc>
                  <a:txBody>
                    <a:bodyPr/>
                    <a:lstStyle/>
                    <a:p>
                      <a:pPr>
                        <a:lnSpc>
                          <a:spcPct val="107000"/>
                        </a:lnSpc>
                        <a:spcAft>
                          <a:spcPts val="800"/>
                        </a:spcAft>
                      </a:pPr>
                      <a:r>
                        <a:rPr lang="en-SG" sz="1200">
                          <a:effectLst/>
                        </a:rPr>
                        <a:t>SDM</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Alan Tan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alan_tan@nyp.edu.sg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6550 1821</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04570075"/>
                  </a:ext>
                </a:extLst>
              </a:tr>
              <a:tr h="0">
                <a:tc>
                  <a:txBody>
                    <a:bodyPr/>
                    <a:lstStyle/>
                    <a:p>
                      <a:pPr>
                        <a:lnSpc>
                          <a:spcPct val="107000"/>
                        </a:lnSpc>
                        <a:spcAft>
                          <a:spcPts val="800"/>
                        </a:spcAft>
                      </a:pPr>
                      <a:r>
                        <a:rPr lang="en-SG" sz="1200">
                          <a:effectLst/>
                        </a:rPr>
                        <a:t>SEG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Yeo Boon Pu </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yeo_boon_pu@nyp.edu.sg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6550 1815</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3570519"/>
                  </a:ext>
                </a:extLst>
              </a:tr>
              <a:tr h="0">
                <a:tc>
                  <a:txBody>
                    <a:bodyPr/>
                    <a:lstStyle/>
                    <a:p>
                      <a:pPr>
                        <a:lnSpc>
                          <a:spcPct val="107000"/>
                        </a:lnSpc>
                        <a:spcAft>
                          <a:spcPts val="800"/>
                        </a:spcAft>
                      </a:pPr>
                      <a:r>
                        <a:rPr lang="en-SG" sz="1200">
                          <a:effectLst/>
                        </a:rPr>
                        <a:t>SEG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Michael Wee</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michael_wee@nyp.edu.sg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6550 0870</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898446446"/>
                  </a:ext>
                </a:extLst>
              </a:tr>
              <a:tr h="0">
                <a:tc>
                  <a:txBody>
                    <a:bodyPr/>
                    <a:lstStyle/>
                    <a:p>
                      <a:pPr>
                        <a:lnSpc>
                          <a:spcPct val="107000"/>
                        </a:lnSpc>
                        <a:spcAft>
                          <a:spcPts val="800"/>
                        </a:spcAft>
                      </a:pPr>
                      <a:r>
                        <a:rPr lang="en-SG" sz="1200">
                          <a:effectLst/>
                        </a:rPr>
                        <a:t>SHSS</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Ong Wei Guang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ong_wei_guang@nyp.edu.sg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6550 1945</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57387198"/>
                  </a:ext>
                </a:extLst>
              </a:tr>
              <a:tr h="0">
                <a:tc>
                  <a:txBody>
                    <a:bodyPr/>
                    <a:lstStyle/>
                    <a:p>
                      <a:pPr>
                        <a:lnSpc>
                          <a:spcPct val="107000"/>
                        </a:lnSpc>
                        <a:spcAft>
                          <a:spcPts val="800"/>
                        </a:spcAft>
                      </a:pPr>
                      <a:r>
                        <a:rPr lang="en-SG" sz="1200">
                          <a:effectLst/>
                        </a:rPr>
                        <a:t>SHSS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Lee Teck Meng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lee_teck_meng@nyp.edu.sg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6550 1330</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1538503"/>
                  </a:ext>
                </a:extLst>
              </a:tr>
              <a:tr h="0">
                <a:tc>
                  <a:txBody>
                    <a:bodyPr/>
                    <a:lstStyle/>
                    <a:p>
                      <a:pPr>
                        <a:lnSpc>
                          <a:spcPct val="107000"/>
                        </a:lnSpc>
                        <a:spcAft>
                          <a:spcPts val="800"/>
                        </a:spcAft>
                      </a:pPr>
                      <a:r>
                        <a:rPr lang="en-SG" sz="1200">
                          <a:effectLst/>
                        </a:rPr>
                        <a:t>SIRS</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a:effectLst/>
                        </a:rPr>
                        <a:t>Johnson Tan</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johnson_tan@nyp.edu.sg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6417 3004</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71025127"/>
                  </a:ext>
                </a:extLst>
              </a:tr>
              <a:tr h="0">
                <a:tc>
                  <a:txBody>
                    <a:bodyPr/>
                    <a:lstStyle/>
                    <a:p>
                      <a:pPr>
                        <a:lnSpc>
                          <a:spcPct val="107000"/>
                        </a:lnSpc>
                        <a:spcAft>
                          <a:spcPts val="800"/>
                        </a:spcAft>
                      </a:pPr>
                      <a:r>
                        <a:rPr lang="en-SG" sz="1200">
                          <a:effectLst/>
                        </a:rPr>
                        <a:t>SIT</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Sunny Sin</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sunny_sin@nyp.edu.sg</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a:effectLst/>
                        </a:rPr>
                        <a:t>6550 1728</a:t>
                      </a:r>
                      <a:endParaRPr lang="en-SG" sz="120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97252073"/>
                  </a:ext>
                </a:extLst>
              </a:tr>
              <a:tr h="0">
                <a:tc>
                  <a:txBody>
                    <a:bodyPr/>
                    <a:lstStyle/>
                    <a:p>
                      <a:pPr>
                        <a:lnSpc>
                          <a:spcPct val="107000"/>
                        </a:lnSpc>
                        <a:spcAft>
                          <a:spcPts val="800"/>
                        </a:spcAft>
                      </a:pPr>
                      <a:r>
                        <a:rPr lang="en-SG" sz="1200">
                          <a:effectLst/>
                        </a:rPr>
                        <a:t>SIT</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kern="1200" dirty="0">
                          <a:effectLst/>
                        </a:rPr>
                        <a:t>Huang Wan Ling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huang_wanling@nyp.edu.sg</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tc>
                  <a:txBody>
                    <a:bodyPr/>
                    <a:lstStyle/>
                    <a:p>
                      <a:pPr>
                        <a:lnSpc>
                          <a:spcPct val="107000"/>
                        </a:lnSpc>
                        <a:spcAft>
                          <a:spcPts val="800"/>
                        </a:spcAft>
                      </a:pPr>
                      <a:r>
                        <a:rPr lang="en-SG" sz="1200" dirty="0">
                          <a:effectLst/>
                        </a:rPr>
                        <a:t>6550 1738</a:t>
                      </a:r>
                      <a:endParaRPr lang="en-SG"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2149207"/>
                  </a:ext>
                </a:extLst>
              </a:tr>
              <a:tr h="0">
                <a:tc>
                  <a:txBody>
                    <a:bodyPr/>
                    <a:lstStyle/>
                    <a:p>
                      <a:pPr>
                        <a:lnSpc>
                          <a:spcPct val="107000"/>
                        </a:lnSpc>
                        <a:spcAft>
                          <a:spcPts val="800"/>
                        </a:spcAft>
                      </a:pPr>
                      <a:r>
                        <a:rPr lang="en-SG" sz="1200" dirty="0">
                          <a:effectLst/>
                          <a:latin typeface="Calibri" panose="020F0502020204030204" pitchFamily="34" charset="0"/>
                          <a:ea typeface="DengXian" panose="02010600030101010101" pitchFamily="2" charset="-122"/>
                          <a:cs typeface="Times New Roman" panose="02020603050405020304" pitchFamily="18" charset="0"/>
                        </a:rPr>
                        <a:t>SIT</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Lawrence Tham</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lawrence_tham@nyp.edu.sg</a:t>
                      </a:r>
                    </a:p>
                  </a:txBody>
                  <a:tcPr marL="68580" marR="68580" marT="0" marB="0"/>
                </a:tc>
                <a:tc>
                  <a:txBody>
                    <a:bodyPr/>
                    <a:lstStyle/>
                    <a:p>
                      <a:pPr marL="0" algn="l" defTabSz="914400" rtl="0" eaLnBrk="1" latinLnBrk="0" hangingPunct="1">
                        <a:lnSpc>
                          <a:spcPct val="107000"/>
                        </a:lnSpc>
                        <a:spcAft>
                          <a:spcPts val="800"/>
                        </a:spcAft>
                      </a:pPr>
                      <a:r>
                        <a:rPr lang="en-SG" sz="1200" kern="1200" dirty="0">
                          <a:solidFill>
                            <a:schemeClr val="dk1"/>
                          </a:solidFill>
                          <a:effectLst/>
                          <a:latin typeface="+mn-lt"/>
                          <a:ea typeface="+mn-ea"/>
                          <a:cs typeface="+mn-cs"/>
                        </a:rPr>
                        <a:t>6550 1711</a:t>
                      </a:r>
                    </a:p>
                  </a:txBody>
                  <a:tcPr marL="68580" marR="68580" marT="0" marB="0"/>
                </a:tc>
                <a:extLst>
                  <a:ext uri="{0D108BD9-81ED-4DB2-BD59-A6C34878D82A}">
                    <a16:rowId xmlns:a16="http://schemas.microsoft.com/office/drawing/2014/main" val="1429334340"/>
                  </a:ext>
                </a:extLst>
              </a:tr>
            </a:tbl>
          </a:graphicData>
        </a:graphic>
      </p:graphicFrame>
      <p:pic>
        <p:nvPicPr>
          <p:cNvPr id="21" name="Picture 20">
            <a:extLst>
              <a:ext uri="{FF2B5EF4-FFF2-40B4-BE49-F238E27FC236}">
                <a16:creationId xmlns:a16="http://schemas.microsoft.com/office/drawing/2014/main" id="{1E57FFDE-EDC1-4496-8E88-D21B2A37481A}"/>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71643" y="1082348"/>
            <a:ext cx="493961" cy="540365"/>
          </a:xfrm>
          <a:prstGeom prst="rect">
            <a:avLst/>
          </a:prstGeom>
        </p:spPr>
      </p:pic>
      <p:sp>
        <p:nvSpPr>
          <p:cNvPr id="22" name="TextBox 21">
            <a:extLst>
              <a:ext uri="{FF2B5EF4-FFF2-40B4-BE49-F238E27FC236}">
                <a16:creationId xmlns:a16="http://schemas.microsoft.com/office/drawing/2014/main" id="{849DD7AD-4EFF-4CFA-AC21-EE5C90D23984}"/>
              </a:ext>
            </a:extLst>
          </p:cNvPr>
          <p:cNvSpPr txBox="1"/>
          <p:nvPr/>
        </p:nvSpPr>
        <p:spPr>
          <a:xfrm>
            <a:off x="3965604" y="1167864"/>
            <a:ext cx="3730252" cy="369332"/>
          </a:xfrm>
          <a:prstGeom prst="rect">
            <a:avLst/>
          </a:prstGeom>
          <a:noFill/>
        </p:spPr>
        <p:txBody>
          <a:bodyPr wrap="none" rtlCol="0">
            <a:spAutoFit/>
          </a:bodyPr>
          <a:lstStyle/>
          <a:p>
            <a:r>
              <a:rPr lang="en-SG" b="1" dirty="0">
                <a:solidFill>
                  <a:schemeClr val="accent4">
                    <a:lumMod val="75000"/>
                  </a:schemeClr>
                </a:solidFill>
              </a:rPr>
              <a:t>ICT and Security </a:t>
            </a:r>
            <a:r>
              <a:rPr lang="en-SG" b="1" dirty="0" err="1">
                <a:solidFill>
                  <a:schemeClr val="accent4">
                    <a:lumMod val="75000"/>
                  </a:schemeClr>
                </a:solidFill>
              </a:rPr>
              <a:t>WorkGroup</a:t>
            </a:r>
            <a:r>
              <a:rPr lang="en-SG" b="1" dirty="0">
                <a:solidFill>
                  <a:schemeClr val="accent4">
                    <a:lumMod val="75000"/>
                  </a:schemeClr>
                </a:solidFill>
              </a:rPr>
              <a:t> (ISWG)</a:t>
            </a:r>
          </a:p>
        </p:txBody>
      </p:sp>
      <p:sp>
        <p:nvSpPr>
          <p:cNvPr id="23" name="TextBox 22">
            <a:extLst>
              <a:ext uri="{FF2B5EF4-FFF2-40B4-BE49-F238E27FC236}">
                <a16:creationId xmlns:a16="http://schemas.microsoft.com/office/drawing/2014/main" id="{11D2C591-BE59-4AFF-846A-64C8FFF5D1A2}"/>
              </a:ext>
            </a:extLst>
          </p:cNvPr>
          <p:cNvSpPr txBox="1"/>
          <p:nvPr/>
        </p:nvSpPr>
        <p:spPr>
          <a:xfrm>
            <a:off x="35496" y="1197327"/>
            <a:ext cx="3442347" cy="5262979"/>
          </a:xfrm>
          <a:prstGeom prst="rect">
            <a:avLst/>
          </a:prstGeom>
          <a:noFill/>
        </p:spPr>
        <p:txBody>
          <a:bodyPr wrap="square" rtlCol="0">
            <a:spAutoFit/>
          </a:bodyPr>
          <a:lstStyle/>
          <a:p>
            <a:pPr marL="457200" lvl="0" indent="-457200">
              <a:buFont typeface="+mj-lt"/>
              <a:buAutoNum type="arabicPeriod"/>
              <a:defRPr/>
            </a:pPr>
            <a:r>
              <a:rPr lang="en-SG" sz="2000" dirty="0">
                <a:solidFill>
                  <a:prstClr val="black"/>
                </a:solidFill>
                <a:latin typeface="Calibri"/>
              </a:rPr>
              <a:t>Staff reports to ISWG immediately.</a:t>
            </a:r>
          </a:p>
          <a:p>
            <a:pPr marL="800100" lvl="1" indent="-342900">
              <a:buFont typeface="Arial" panose="020B0604020202020204" pitchFamily="34" charset="0"/>
              <a:buChar char="•"/>
              <a:defRPr/>
            </a:pPr>
            <a:endParaRPr lang="en-SG" sz="1600" dirty="0">
              <a:solidFill>
                <a:prstClr val="black"/>
              </a:solidFill>
              <a:latin typeface="Calibri"/>
            </a:endParaRPr>
          </a:p>
          <a:p>
            <a:pPr marL="457200" lvl="0" indent="-457200">
              <a:buFont typeface="+mj-lt"/>
              <a:buAutoNum type="arabicPeriod"/>
              <a:defRPr/>
            </a:pPr>
            <a:r>
              <a:rPr kumimoji="0" lang="en-SG" sz="2000" i="0" u="none" strike="noStrike" kern="1200" cap="none" spc="0" normalizeH="0" baseline="0" noProof="0" dirty="0">
                <a:ln>
                  <a:noFill/>
                </a:ln>
                <a:solidFill>
                  <a:prstClr val="black"/>
                </a:solidFill>
                <a:uLnTx/>
                <a:uFillTx/>
                <a:latin typeface="Calibri"/>
                <a:ea typeface="+mn-ea"/>
                <a:cs typeface="+mn-cs"/>
              </a:rPr>
              <a:t>ISWG works closely with SIROs.</a:t>
            </a:r>
          </a:p>
          <a:p>
            <a:pPr marL="457200" lvl="0" indent="-457200">
              <a:buFont typeface="+mj-lt"/>
              <a:buAutoNum type="arabicPeriod"/>
              <a:defRPr/>
            </a:pPr>
            <a:endParaRPr lang="en-SG" sz="2000" dirty="0">
              <a:solidFill>
                <a:prstClr val="black"/>
              </a:solidFill>
              <a:latin typeface="Calibri"/>
            </a:endParaRPr>
          </a:p>
          <a:p>
            <a:pPr marL="457200" lvl="0" indent="-457200">
              <a:buFont typeface="+mj-lt"/>
              <a:buAutoNum type="arabicPeriod"/>
              <a:defRPr/>
            </a:pPr>
            <a:r>
              <a:rPr kumimoji="0" lang="en-SG" sz="2000" i="0" u="none" strike="noStrike" kern="1200" cap="none" spc="0" normalizeH="0" baseline="0" noProof="0" dirty="0">
                <a:ln>
                  <a:noFill/>
                </a:ln>
                <a:solidFill>
                  <a:prstClr val="black"/>
                </a:solidFill>
                <a:uLnTx/>
                <a:uFillTx/>
                <a:latin typeface="Calibri"/>
                <a:ea typeface="+mn-ea"/>
                <a:cs typeface="+mn-cs"/>
              </a:rPr>
              <a:t>SIROs must have oversights of </a:t>
            </a:r>
            <a:r>
              <a:rPr kumimoji="0" lang="en-SG" sz="2000" b="1" i="1" u="sng" strike="noStrike" kern="1200" cap="none" spc="0" normalizeH="0" baseline="0" noProof="0" dirty="0">
                <a:ln>
                  <a:noFill/>
                </a:ln>
                <a:solidFill>
                  <a:prstClr val="black"/>
                </a:solidFill>
                <a:uLnTx/>
                <a:uFillTx/>
                <a:latin typeface="Calibri"/>
                <a:ea typeface="+mn-ea"/>
                <a:cs typeface="+mn-cs"/>
              </a:rPr>
              <a:t>all </a:t>
            </a:r>
            <a:r>
              <a:rPr kumimoji="0" lang="en-SG" sz="2000" i="0" u="none" strike="noStrike" kern="1200" cap="none" spc="0" normalizeH="0" baseline="0" noProof="0" dirty="0">
                <a:ln>
                  <a:noFill/>
                </a:ln>
                <a:solidFill>
                  <a:prstClr val="black"/>
                </a:solidFill>
                <a:uLnTx/>
                <a:uFillTx/>
                <a:latin typeface="Calibri"/>
                <a:ea typeface="+mn-ea"/>
                <a:cs typeface="+mn-cs"/>
              </a:rPr>
              <a:t>incidents discovered by members of the public (</a:t>
            </a:r>
            <a:r>
              <a:rPr kumimoji="0" lang="en-SG" sz="2000" i="0" u="none" strike="noStrike" kern="1200" cap="none" spc="0" normalizeH="0" baseline="0" noProof="0" dirty="0" err="1">
                <a:ln>
                  <a:noFill/>
                </a:ln>
                <a:solidFill>
                  <a:prstClr val="black"/>
                </a:solidFill>
                <a:uLnTx/>
                <a:uFillTx/>
                <a:latin typeface="Calibri"/>
                <a:ea typeface="+mn-ea"/>
                <a:cs typeface="+mn-cs"/>
              </a:rPr>
              <a:t>MoP</a:t>
            </a:r>
            <a:r>
              <a:rPr kumimoji="0" lang="en-SG" sz="2000" i="0" u="none" strike="noStrike" kern="1200" cap="none" spc="0" normalizeH="0" baseline="0" noProof="0" dirty="0">
                <a:ln>
                  <a:noFill/>
                </a:ln>
                <a:solidFill>
                  <a:prstClr val="black"/>
                </a:solidFill>
                <a:uLnTx/>
                <a:uFillTx/>
                <a:latin typeface="Calibri"/>
                <a:ea typeface="+mn-ea"/>
                <a:cs typeface="+mn-cs"/>
              </a:rPr>
              <a:t>), monitoring tools and NYP stakeholders (Staff, Learners, etc...)</a:t>
            </a:r>
          </a:p>
          <a:p>
            <a:pPr marL="444500" lvl="0">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a:p>
            <a:pPr marL="457200" lvl="0" indent="-457200">
              <a:buFont typeface="+mj-lt"/>
              <a:buAutoNum type="arabicPeriod" startAt="4"/>
              <a:defRPr/>
            </a:pPr>
            <a:r>
              <a:rPr kumimoji="0" lang="en-SG" sz="2000" i="0" u="none" strike="noStrike" kern="1200" cap="none" spc="0" normalizeH="0" baseline="0" noProof="0" dirty="0">
                <a:ln>
                  <a:noFill/>
                </a:ln>
                <a:solidFill>
                  <a:prstClr val="black"/>
                </a:solidFill>
                <a:uLnTx/>
                <a:uFillTx/>
                <a:latin typeface="Calibri"/>
                <a:ea typeface="+mn-ea"/>
                <a:cs typeface="+mn-cs"/>
              </a:rPr>
              <a:t>SIROs provide status updates to ACISO/ASO.</a:t>
            </a:r>
          </a:p>
          <a:p>
            <a:pPr marL="457200" lvl="0" indent="-457200">
              <a:buFont typeface="+mj-lt"/>
              <a:buAutoNum type="arabicPeriod"/>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p:txBody>
      </p:sp>
    </p:spTree>
    <p:extLst>
      <p:ext uri="{BB962C8B-B14F-4D97-AF65-F5344CB8AC3E}">
        <p14:creationId xmlns:p14="http://schemas.microsoft.com/office/powerpoint/2010/main" val="3133853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1868A8-CEE8-48CF-9B04-F3A97E18F154}"/>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Incident Management</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pic>
        <p:nvPicPr>
          <p:cNvPr id="4" name="Picture 3">
            <a:extLst>
              <a:ext uri="{FF2B5EF4-FFF2-40B4-BE49-F238E27FC236}">
                <a16:creationId xmlns:a16="http://schemas.microsoft.com/office/drawing/2014/main" id="{6C4D45D0-5CA1-4338-8084-80680B5B71EF}"/>
              </a:ext>
            </a:extLst>
          </p:cNvPr>
          <p:cNvPicPr>
            <a:picLocks noChangeAspect="1"/>
          </p:cNvPicPr>
          <p:nvPr/>
        </p:nvPicPr>
        <p:blipFill>
          <a:blip r:embed="rId2"/>
          <a:stretch>
            <a:fillRect/>
          </a:stretch>
        </p:blipFill>
        <p:spPr>
          <a:xfrm>
            <a:off x="467544" y="908720"/>
            <a:ext cx="2696894" cy="5719818"/>
          </a:xfrm>
          <a:prstGeom prst="rect">
            <a:avLst/>
          </a:prstGeom>
        </p:spPr>
      </p:pic>
      <p:sp>
        <p:nvSpPr>
          <p:cNvPr id="5" name="TextBox 4">
            <a:extLst>
              <a:ext uri="{FF2B5EF4-FFF2-40B4-BE49-F238E27FC236}">
                <a16:creationId xmlns:a16="http://schemas.microsoft.com/office/drawing/2014/main" id="{717BDAEB-EE5A-4C71-8832-5DEF43BF1929}"/>
              </a:ext>
            </a:extLst>
          </p:cNvPr>
          <p:cNvSpPr txBox="1"/>
          <p:nvPr/>
        </p:nvSpPr>
        <p:spPr>
          <a:xfrm>
            <a:off x="3419872" y="908720"/>
            <a:ext cx="5393643" cy="5324535"/>
          </a:xfrm>
          <a:prstGeom prst="rect">
            <a:avLst/>
          </a:prstGeom>
          <a:noFill/>
        </p:spPr>
        <p:txBody>
          <a:bodyPr wrap="square" rtlCol="0">
            <a:spAutoFit/>
          </a:bodyPr>
          <a:lstStyle/>
          <a:p>
            <a:r>
              <a:rPr lang="en-SG" sz="2000" dirty="0"/>
              <a:t>It is important to stay calm if you encounter a suspected security incident and report the incident to the right people, through the right channels. </a:t>
            </a:r>
          </a:p>
          <a:p>
            <a:endParaRPr lang="en-SG" sz="2000" dirty="0"/>
          </a:p>
          <a:p>
            <a:r>
              <a:rPr lang="en-SG" sz="2000" dirty="0"/>
              <a:t>Always remember to:</a:t>
            </a:r>
          </a:p>
          <a:p>
            <a:pPr marL="457200" indent="-457200">
              <a:buAutoNum type="arabicPeriod"/>
            </a:pPr>
            <a:r>
              <a:rPr lang="en-SG" sz="2000" dirty="0"/>
              <a:t>Stay calm and disconnect your computer from the network.</a:t>
            </a:r>
          </a:p>
          <a:p>
            <a:pPr marL="457200" indent="-457200">
              <a:buAutoNum type="arabicPeriod"/>
            </a:pPr>
            <a:endParaRPr lang="en-SG" sz="2000" dirty="0"/>
          </a:p>
          <a:p>
            <a:pPr marL="457200" indent="-457200">
              <a:buAutoNum type="arabicPeriod"/>
            </a:pPr>
            <a:r>
              <a:rPr lang="en-SG" sz="2000" dirty="0"/>
              <a:t>Gather any evidence you can and report to your RO and inform NYP Security Team </a:t>
            </a:r>
            <a:r>
              <a:rPr lang="en-SG" sz="2000" dirty="0">
                <a:hlinkClick r:id="rId3"/>
              </a:rPr>
              <a:t>https://for.edu.sg/nyp-reportcyber</a:t>
            </a:r>
            <a:endParaRPr lang="en-SG" sz="2000" dirty="0"/>
          </a:p>
          <a:p>
            <a:pPr marL="457200" indent="-457200">
              <a:buAutoNum type="arabicPeriod"/>
            </a:pPr>
            <a:endParaRPr lang="en-SG" sz="2000" dirty="0"/>
          </a:p>
          <a:p>
            <a:pPr marL="457200" indent="-457200">
              <a:buAutoNum type="arabicPeriod"/>
            </a:pPr>
            <a:r>
              <a:rPr lang="en-SG" sz="2000" dirty="0"/>
              <a:t>NYP Security Team will contact you and work closely with you to resolve the issue	 	 </a:t>
            </a:r>
          </a:p>
          <a:p>
            <a:endParaRPr lang="en-SG" sz="2000" dirty="0"/>
          </a:p>
        </p:txBody>
      </p:sp>
    </p:spTree>
    <p:extLst>
      <p:ext uri="{BB962C8B-B14F-4D97-AF65-F5344CB8AC3E}">
        <p14:creationId xmlns:p14="http://schemas.microsoft.com/office/powerpoint/2010/main" val="881991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1406" y="363650"/>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Data Classification</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9" name="Rectangle 1">
            <a:extLst>
              <a:ext uri="{FF2B5EF4-FFF2-40B4-BE49-F238E27FC236}">
                <a16:creationId xmlns:a16="http://schemas.microsoft.com/office/drawing/2014/main" id="{479A849A-5AB0-4923-99B4-2097FF9091A0}"/>
              </a:ext>
            </a:extLst>
          </p:cNvPr>
          <p:cNvSpPr>
            <a:spLocks noChangeArrowheads="1"/>
          </p:cNvSpPr>
          <p:nvPr/>
        </p:nvSpPr>
        <p:spPr bwMode="auto">
          <a:xfrm>
            <a:off x="187243" y="94842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defRPr/>
            </a:pPr>
            <a:br>
              <a:rPr lang="en-US" altLang="en-US" dirty="0">
                <a:solidFill>
                  <a:prstClr val="black"/>
                </a:solidFill>
                <a:latin typeface="Arial" panose="020B0604020202020204" pitchFamily="34" charset="0"/>
              </a:rPr>
            </a:br>
            <a:endParaRPr lang="en-US" altLang="en-US" dirty="0">
              <a:solidFill>
                <a:prstClr val="black"/>
              </a:solidFill>
              <a:latin typeface="Arial" panose="020B0604020202020204" pitchFamily="34" charset="0"/>
            </a:endParaRPr>
          </a:p>
        </p:txBody>
      </p:sp>
      <p:sp>
        <p:nvSpPr>
          <p:cNvPr id="2" name="TextBox 1">
            <a:extLst>
              <a:ext uri="{FF2B5EF4-FFF2-40B4-BE49-F238E27FC236}">
                <a16:creationId xmlns:a16="http://schemas.microsoft.com/office/drawing/2014/main" id="{5A19303B-45F8-4B87-975C-B2D9318A0F84}"/>
              </a:ext>
            </a:extLst>
          </p:cNvPr>
          <p:cNvSpPr txBox="1"/>
          <p:nvPr/>
        </p:nvSpPr>
        <p:spPr>
          <a:xfrm>
            <a:off x="194822" y="987979"/>
            <a:ext cx="9007594" cy="1754326"/>
          </a:xfrm>
          <a:prstGeom prst="rect">
            <a:avLst/>
          </a:prstGeom>
          <a:noFill/>
        </p:spPr>
        <p:txBody>
          <a:bodyPr wrap="none" rtlCol="0">
            <a:spAutoFit/>
          </a:bodyPr>
          <a:lstStyle/>
          <a:p>
            <a:r>
              <a:rPr lang="en-SG" b="1" u="sng" dirty="0"/>
              <a:t>Why do we need perform Data Classification?</a:t>
            </a:r>
          </a:p>
          <a:p>
            <a:r>
              <a:rPr lang="en-SG" dirty="0"/>
              <a:t>Data is at the core of the Digital Transformation of the Public Sector. We must use,</a:t>
            </a:r>
          </a:p>
          <a:p>
            <a:r>
              <a:rPr lang="en-SG" dirty="0"/>
              <a:t>Share and safeguard data entrusted to us. Safeguarding the data that we use and share</a:t>
            </a:r>
          </a:p>
          <a:p>
            <a:r>
              <a:rPr lang="en-SG" dirty="0"/>
              <a:t>is vital to the public’s trust in the Government’s use of data.</a:t>
            </a:r>
          </a:p>
          <a:p>
            <a:endParaRPr lang="en-SG" dirty="0"/>
          </a:p>
          <a:p>
            <a:r>
              <a:rPr lang="en-SG" b="1" dirty="0">
                <a:solidFill>
                  <a:srgbClr val="00B050"/>
                </a:solidFill>
              </a:rPr>
              <a:t>REMEMBER: Every office is responsible for the data they use and that is shared with them</a:t>
            </a:r>
          </a:p>
        </p:txBody>
      </p:sp>
      <p:sp>
        <p:nvSpPr>
          <p:cNvPr id="10" name="TextBox 9">
            <a:extLst>
              <a:ext uri="{FF2B5EF4-FFF2-40B4-BE49-F238E27FC236}">
                <a16:creationId xmlns:a16="http://schemas.microsoft.com/office/drawing/2014/main" id="{1D9D1626-2505-4AD7-8D26-1983FDD7EEC5}"/>
              </a:ext>
            </a:extLst>
          </p:cNvPr>
          <p:cNvSpPr txBox="1"/>
          <p:nvPr/>
        </p:nvSpPr>
        <p:spPr>
          <a:xfrm>
            <a:off x="147626" y="3212976"/>
            <a:ext cx="8996374" cy="1200329"/>
          </a:xfrm>
          <a:prstGeom prst="rect">
            <a:avLst/>
          </a:prstGeom>
          <a:noFill/>
        </p:spPr>
        <p:txBody>
          <a:bodyPr wrap="none" rtlCol="0">
            <a:spAutoFit/>
          </a:bodyPr>
          <a:lstStyle/>
          <a:p>
            <a:r>
              <a:rPr lang="en-SG" b="1" u="sng" dirty="0"/>
              <a:t>Why do we need to classify and mark official information?</a:t>
            </a:r>
          </a:p>
          <a:p>
            <a:r>
              <a:rPr lang="en-SG" dirty="0"/>
              <a:t>Classifying and marking official information is to highlight the presence of classified</a:t>
            </a:r>
          </a:p>
          <a:p>
            <a:r>
              <a:rPr lang="en-SG" dirty="0"/>
              <a:t>Information and to ensure that the classified information is protected with the appropriate</a:t>
            </a:r>
          </a:p>
          <a:p>
            <a:r>
              <a:rPr lang="en-SG" dirty="0"/>
              <a:t>Safeguards.</a:t>
            </a:r>
          </a:p>
        </p:txBody>
      </p:sp>
      <p:pic>
        <p:nvPicPr>
          <p:cNvPr id="4" name="Picture 3">
            <a:extLst>
              <a:ext uri="{FF2B5EF4-FFF2-40B4-BE49-F238E27FC236}">
                <a16:creationId xmlns:a16="http://schemas.microsoft.com/office/drawing/2014/main" id="{6EAE9EF6-AFA6-4259-98E9-0CB47197DA51}"/>
              </a:ext>
            </a:extLst>
          </p:cNvPr>
          <p:cNvPicPr>
            <a:picLocks noChangeAspect="1"/>
          </p:cNvPicPr>
          <p:nvPr/>
        </p:nvPicPr>
        <p:blipFill>
          <a:blip r:embed="rId3"/>
          <a:stretch>
            <a:fillRect/>
          </a:stretch>
        </p:blipFill>
        <p:spPr>
          <a:xfrm>
            <a:off x="277118" y="4660996"/>
            <a:ext cx="3672408" cy="1565198"/>
          </a:xfrm>
          <a:prstGeom prst="rect">
            <a:avLst/>
          </a:prstGeom>
        </p:spPr>
      </p:pic>
      <p:sp>
        <p:nvSpPr>
          <p:cNvPr id="5" name="TextBox 4">
            <a:extLst>
              <a:ext uri="{FF2B5EF4-FFF2-40B4-BE49-F238E27FC236}">
                <a16:creationId xmlns:a16="http://schemas.microsoft.com/office/drawing/2014/main" id="{16CBE85A-29A7-4B4F-AFC3-E75DEF423D63}"/>
              </a:ext>
            </a:extLst>
          </p:cNvPr>
          <p:cNvSpPr txBox="1"/>
          <p:nvPr/>
        </p:nvSpPr>
        <p:spPr>
          <a:xfrm>
            <a:off x="277118" y="6324283"/>
            <a:ext cx="6991016" cy="369332"/>
          </a:xfrm>
          <a:prstGeom prst="rect">
            <a:avLst/>
          </a:prstGeom>
          <a:noFill/>
        </p:spPr>
        <p:txBody>
          <a:bodyPr wrap="none" rtlCol="0">
            <a:spAutoFit/>
          </a:bodyPr>
          <a:lstStyle/>
          <a:p>
            <a:r>
              <a:rPr lang="en-SG" dirty="0"/>
              <a:t>For more information visit </a:t>
            </a:r>
            <a:r>
              <a:rPr lang="en-SG" dirty="0">
                <a:hlinkClick r:id="rId4"/>
              </a:rPr>
              <a:t>Using Data Securely.pdf (sharepoint.com)</a:t>
            </a:r>
            <a:endParaRPr lang="en-SG" dirty="0"/>
          </a:p>
        </p:txBody>
      </p:sp>
    </p:spTree>
    <p:extLst>
      <p:ext uri="{BB962C8B-B14F-4D97-AF65-F5344CB8AC3E}">
        <p14:creationId xmlns:p14="http://schemas.microsoft.com/office/powerpoint/2010/main" val="272692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7B5E-F696-4CF9-8338-C17F0BFA80A7}"/>
              </a:ext>
            </a:extLst>
          </p:cNvPr>
          <p:cNvSpPr>
            <a:spLocks noGrp="1"/>
          </p:cNvSpPr>
          <p:nvPr>
            <p:ph type="title"/>
          </p:nvPr>
        </p:nvSpPr>
        <p:spPr/>
        <p:txBody>
          <a:body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Understanding the Security Levels</a:t>
            </a:r>
            <a:endParaRPr lang="en-SG" dirty="0"/>
          </a:p>
        </p:txBody>
      </p:sp>
      <p:sp>
        <p:nvSpPr>
          <p:cNvPr id="3" name="TextBox 2">
            <a:extLst>
              <a:ext uri="{FF2B5EF4-FFF2-40B4-BE49-F238E27FC236}">
                <a16:creationId xmlns:a16="http://schemas.microsoft.com/office/drawing/2014/main" id="{FF67827D-5BBA-415C-899F-A94F6DC2255A}"/>
              </a:ext>
            </a:extLst>
          </p:cNvPr>
          <p:cNvSpPr txBox="1"/>
          <p:nvPr/>
        </p:nvSpPr>
        <p:spPr>
          <a:xfrm>
            <a:off x="29724" y="1591056"/>
            <a:ext cx="9177512" cy="369332"/>
          </a:xfrm>
          <a:prstGeom prst="rect">
            <a:avLst/>
          </a:prstGeom>
          <a:noFill/>
        </p:spPr>
        <p:txBody>
          <a:bodyPr wrap="none" rtlCol="0">
            <a:spAutoFit/>
          </a:bodyPr>
          <a:lstStyle/>
          <a:p>
            <a:r>
              <a:rPr lang="en-SG" dirty="0"/>
              <a:t>Security levels measure the damage done to an agency and/or national security and interests</a:t>
            </a:r>
          </a:p>
        </p:txBody>
      </p:sp>
      <p:pic>
        <p:nvPicPr>
          <p:cNvPr id="5" name="Picture 4">
            <a:extLst>
              <a:ext uri="{FF2B5EF4-FFF2-40B4-BE49-F238E27FC236}">
                <a16:creationId xmlns:a16="http://schemas.microsoft.com/office/drawing/2014/main" id="{F5D89536-8F7D-4B65-BF5B-4A19BE169D5A}"/>
              </a:ext>
            </a:extLst>
          </p:cNvPr>
          <p:cNvPicPr>
            <a:picLocks noChangeAspect="1"/>
          </p:cNvPicPr>
          <p:nvPr/>
        </p:nvPicPr>
        <p:blipFill>
          <a:blip r:embed="rId2"/>
          <a:stretch>
            <a:fillRect/>
          </a:stretch>
        </p:blipFill>
        <p:spPr>
          <a:xfrm>
            <a:off x="216327" y="2132856"/>
            <a:ext cx="8711345" cy="3950818"/>
          </a:xfrm>
          <a:prstGeom prst="rect">
            <a:avLst/>
          </a:prstGeom>
        </p:spPr>
      </p:pic>
    </p:spTree>
    <p:extLst>
      <p:ext uri="{BB962C8B-B14F-4D97-AF65-F5344CB8AC3E}">
        <p14:creationId xmlns:p14="http://schemas.microsoft.com/office/powerpoint/2010/main" val="3447429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67B5E-F696-4CF9-8338-C17F0BFA80A7}"/>
              </a:ext>
            </a:extLst>
          </p:cNvPr>
          <p:cNvSpPr>
            <a:spLocks noGrp="1"/>
          </p:cNvSpPr>
          <p:nvPr>
            <p:ph type="title"/>
          </p:nvPr>
        </p:nvSpPr>
        <p:spPr/>
        <p:txBody>
          <a:body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Understanding the Sensitivity Levels</a:t>
            </a:r>
            <a:endParaRPr lang="en-SG" dirty="0"/>
          </a:p>
        </p:txBody>
      </p:sp>
      <p:sp>
        <p:nvSpPr>
          <p:cNvPr id="3" name="TextBox 2">
            <a:extLst>
              <a:ext uri="{FF2B5EF4-FFF2-40B4-BE49-F238E27FC236}">
                <a16:creationId xmlns:a16="http://schemas.microsoft.com/office/drawing/2014/main" id="{FF67827D-5BBA-415C-899F-A94F6DC2255A}"/>
              </a:ext>
            </a:extLst>
          </p:cNvPr>
          <p:cNvSpPr txBox="1"/>
          <p:nvPr/>
        </p:nvSpPr>
        <p:spPr>
          <a:xfrm>
            <a:off x="379718" y="1406390"/>
            <a:ext cx="8307082" cy="369332"/>
          </a:xfrm>
          <a:prstGeom prst="rect">
            <a:avLst/>
          </a:prstGeom>
          <a:noFill/>
        </p:spPr>
        <p:txBody>
          <a:bodyPr wrap="none" rtlCol="0">
            <a:spAutoFit/>
          </a:bodyPr>
          <a:lstStyle/>
          <a:p>
            <a:r>
              <a:rPr lang="en-SG" dirty="0"/>
              <a:t>Sensitivity levels measure the damage done to an entity  (individual and/or business)</a:t>
            </a:r>
          </a:p>
        </p:txBody>
      </p:sp>
      <p:pic>
        <p:nvPicPr>
          <p:cNvPr id="6" name="Picture 5">
            <a:extLst>
              <a:ext uri="{FF2B5EF4-FFF2-40B4-BE49-F238E27FC236}">
                <a16:creationId xmlns:a16="http://schemas.microsoft.com/office/drawing/2014/main" id="{7912DA7D-422C-4673-98EC-4C9A119FA4CD}"/>
              </a:ext>
            </a:extLst>
          </p:cNvPr>
          <p:cNvPicPr>
            <a:picLocks noChangeAspect="1"/>
          </p:cNvPicPr>
          <p:nvPr/>
        </p:nvPicPr>
        <p:blipFill>
          <a:blip r:embed="rId2"/>
          <a:stretch>
            <a:fillRect/>
          </a:stretch>
        </p:blipFill>
        <p:spPr>
          <a:xfrm>
            <a:off x="189859" y="1916832"/>
            <a:ext cx="8764282" cy="3670321"/>
          </a:xfrm>
          <a:prstGeom prst="rect">
            <a:avLst/>
          </a:prstGeom>
        </p:spPr>
      </p:pic>
    </p:spTree>
    <p:extLst>
      <p:ext uri="{BB962C8B-B14F-4D97-AF65-F5344CB8AC3E}">
        <p14:creationId xmlns:p14="http://schemas.microsoft.com/office/powerpoint/2010/main" val="263225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6824D48-3201-4907-A8D0-CEC4468A7D32}"/>
              </a:ext>
            </a:extLst>
          </p:cNvPr>
          <p:cNvSpPr txBox="1">
            <a:spLocks/>
          </p:cNvSpPr>
          <p:nvPr/>
        </p:nvSpPr>
        <p:spPr>
          <a:xfrm>
            <a:off x="323528" y="14217"/>
            <a:ext cx="8229600" cy="125272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SG" sz="3200" b="1" dirty="0">
                <a:ln w="11430"/>
                <a:solidFill>
                  <a:srgbClr val="000080"/>
                </a:solidFill>
                <a:effectLst>
                  <a:outerShdw blurRad="80000" dist="40000" dir="5040000" algn="tl">
                    <a:srgbClr val="000000">
                      <a:alpha val="30000"/>
                    </a:srgbClr>
                  </a:outerShdw>
                </a:effectLst>
                <a:latin typeface="Tahoma" pitchFamily="34" charset="0"/>
                <a:ea typeface="+mn-ea"/>
                <a:cs typeface="Tahoma" pitchFamily="34" charset="0"/>
              </a:rPr>
              <a:t>Decision Flowchart</a:t>
            </a:r>
            <a:endParaRPr lang="en-SG" dirty="0"/>
          </a:p>
        </p:txBody>
      </p:sp>
      <p:pic>
        <p:nvPicPr>
          <p:cNvPr id="13" name="Picture 12" descr="Timeline&#10;&#10;Description automatically generated">
            <a:extLst>
              <a:ext uri="{FF2B5EF4-FFF2-40B4-BE49-F238E27FC236}">
                <a16:creationId xmlns:a16="http://schemas.microsoft.com/office/drawing/2014/main" id="{AB042AC4-7BD0-45BC-A521-3268A652A0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01" y="1340768"/>
            <a:ext cx="8471275" cy="4464496"/>
          </a:xfrm>
          <a:prstGeom prst="rect">
            <a:avLst/>
          </a:prstGeom>
        </p:spPr>
      </p:pic>
    </p:spTree>
    <p:extLst>
      <p:ext uri="{BB962C8B-B14F-4D97-AF65-F5344CB8AC3E}">
        <p14:creationId xmlns:p14="http://schemas.microsoft.com/office/powerpoint/2010/main" val="133795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1268760"/>
            <a:ext cx="4328636" cy="3198548"/>
          </a:xfrm>
          <a:prstGeom prst="rect">
            <a:avLst/>
          </a:prstGeom>
        </p:spPr>
      </p:pic>
    </p:spTree>
    <p:extLst>
      <p:ext uri="{BB962C8B-B14F-4D97-AF65-F5344CB8AC3E}">
        <p14:creationId xmlns:p14="http://schemas.microsoft.com/office/powerpoint/2010/main" val="356160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SG"/>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53" y="0"/>
            <a:ext cx="8870493" cy="6858000"/>
          </a:xfrm>
          <a:prstGeom prst="rect">
            <a:avLst/>
          </a:prstGeom>
        </p:spPr>
      </p:pic>
    </p:spTree>
    <p:extLst>
      <p:ext uri="{BB962C8B-B14F-4D97-AF65-F5344CB8AC3E}">
        <p14:creationId xmlns:p14="http://schemas.microsoft.com/office/powerpoint/2010/main" val="293191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91921" y="3178136"/>
            <a:ext cx="4666459" cy="3108543"/>
          </a:xfrm>
          <a:prstGeom prst="rect">
            <a:avLst/>
          </a:prstGeom>
          <a:noFill/>
        </p:spPr>
        <p:txBody>
          <a:bodyPr wrap="square" rtlCol="0">
            <a:spAutoFit/>
          </a:bodyPr>
          <a:lstStyle/>
          <a:p>
            <a:r>
              <a:rPr lang="en-SG" b="1" u="sng" dirty="0"/>
              <a:t>Contact Me</a:t>
            </a:r>
          </a:p>
          <a:p>
            <a:r>
              <a:rPr lang="en-SG" sz="2000" dirty="0"/>
              <a:t>Email: thomas_chia@nyp.edu.sg</a:t>
            </a:r>
          </a:p>
          <a:p>
            <a:r>
              <a:rPr lang="en-SG" sz="2000" dirty="0"/>
              <a:t>Ext 0270</a:t>
            </a:r>
          </a:p>
          <a:p>
            <a:r>
              <a:rPr lang="en-SG" sz="2000" dirty="0"/>
              <a:t>LinkedIn: </a:t>
            </a:r>
            <a:r>
              <a:rPr lang="en-SG" dirty="0"/>
              <a:t>https://www.linkedin.com/in/thomaschiahk</a:t>
            </a:r>
          </a:p>
          <a:p>
            <a:endParaRPr lang="en-SG" sz="2000" dirty="0"/>
          </a:p>
          <a:p>
            <a:r>
              <a:rPr lang="en-SG" sz="2000" dirty="0"/>
              <a:t>NYP Security Team</a:t>
            </a:r>
          </a:p>
          <a:p>
            <a:r>
              <a:rPr lang="en-SG" sz="2000" dirty="0"/>
              <a:t>Email: nyp-cnc-security@nyp.edu.sg</a:t>
            </a:r>
          </a:p>
          <a:p>
            <a:endParaRPr lang="en-SG" sz="2000" dirty="0"/>
          </a:p>
          <a:p>
            <a:r>
              <a:rPr lang="en-SG" sz="2000" dirty="0"/>
              <a:t>Helpdesk </a:t>
            </a:r>
            <a:r>
              <a:rPr lang="en-US" sz="2000" b="1" dirty="0"/>
              <a:t>6550 0099</a:t>
            </a:r>
            <a:endParaRPr lang="en-SG" sz="2000" b="1" dirty="0"/>
          </a:p>
        </p:txBody>
      </p:sp>
      <p:sp>
        <p:nvSpPr>
          <p:cNvPr id="5" name="Rectangle 4">
            <a:extLst>
              <a:ext uri="{FF2B5EF4-FFF2-40B4-BE49-F238E27FC236}">
                <a16:creationId xmlns:a16="http://schemas.microsoft.com/office/drawing/2014/main" id="{5F7A8E55-3977-47AA-BBC5-650223648B19}"/>
              </a:ext>
            </a:extLst>
          </p:cNvPr>
          <p:cNvSpPr/>
          <p:nvPr/>
        </p:nvSpPr>
        <p:spPr>
          <a:xfrm>
            <a:off x="71406" y="332656"/>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a:ln w="11430"/>
                <a:solidFill>
                  <a:srgbClr val="000080"/>
                </a:solidFill>
                <a:effectLst>
                  <a:outerShdw blurRad="80000" dist="40000" dir="5040000" algn="tl">
                    <a:srgbClr val="000000">
                      <a:alpha val="30000"/>
                    </a:srgbClr>
                  </a:outerShdw>
                </a:effectLst>
                <a:latin typeface="Tahoma" pitchFamily="34" charset="0"/>
                <a:cs typeface="Tahoma" pitchFamily="34" charset="0"/>
              </a:rPr>
              <a:t>About Me</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pic>
        <p:nvPicPr>
          <p:cNvPr id="3" name="Picture 2">
            <a:extLst>
              <a:ext uri="{FF2B5EF4-FFF2-40B4-BE49-F238E27FC236}">
                <a16:creationId xmlns:a16="http://schemas.microsoft.com/office/drawing/2014/main" id="{4B4B3727-B5EB-4B75-ABBE-79E7B2371054}"/>
              </a:ext>
            </a:extLst>
          </p:cNvPr>
          <p:cNvPicPr>
            <a:picLocks noChangeAspect="1"/>
          </p:cNvPicPr>
          <p:nvPr/>
        </p:nvPicPr>
        <p:blipFill>
          <a:blip r:embed="rId3"/>
          <a:stretch>
            <a:fillRect/>
          </a:stretch>
        </p:blipFill>
        <p:spPr>
          <a:xfrm>
            <a:off x="179512" y="2038705"/>
            <a:ext cx="4011908" cy="2664296"/>
          </a:xfrm>
          <a:prstGeom prst="rect">
            <a:avLst/>
          </a:prstGeom>
        </p:spPr>
      </p:pic>
      <p:sp>
        <p:nvSpPr>
          <p:cNvPr id="2" name="TextBox 1">
            <a:extLst>
              <a:ext uri="{FF2B5EF4-FFF2-40B4-BE49-F238E27FC236}">
                <a16:creationId xmlns:a16="http://schemas.microsoft.com/office/drawing/2014/main" id="{1B0BC8A7-5F64-AE6A-565A-D94D4073040D}"/>
              </a:ext>
            </a:extLst>
          </p:cNvPr>
          <p:cNvSpPr txBox="1"/>
          <p:nvPr/>
        </p:nvSpPr>
        <p:spPr>
          <a:xfrm>
            <a:off x="4491921" y="1700808"/>
            <a:ext cx="4196150" cy="1477328"/>
          </a:xfrm>
          <a:prstGeom prst="rect">
            <a:avLst/>
          </a:prstGeom>
          <a:noFill/>
        </p:spPr>
        <p:txBody>
          <a:bodyPr wrap="square" rtlCol="0">
            <a:spAutoFit/>
          </a:bodyPr>
          <a:lstStyle/>
          <a:p>
            <a:br>
              <a:rPr lang="en-US" dirty="0"/>
            </a:br>
            <a:r>
              <a:rPr lang="en-US" b="1" dirty="0"/>
              <a:t>Asst Director, ICT Governance, Cybersecurity &amp; Digital Workplace</a:t>
            </a:r>
          </a:p>
          <a:p>
            <a:r>
              <a:rPr lang="en-US" b="1" dirty="0"/>
              <a:t>ACISO (Agency Chief Information Security Officer)</a:t>
            </a:r>
          </a:p>
        </p:txBody>
      </p:sp>
    </p:spTree>
    <p:extLst>
      <p:ext uri="{BB962C8B-B14F-4D97-AF65-F5344CB8AC3E}">
        <p14:creationId xmlns:p14="http://schemas.microsoft.com/office/powerpoint/2010/main" val="1418889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373228" y="6316242"/>
            <a:ext cx="1107021" cy="462719"/>
          </a:xfrm>
          <a:prstGeom prst="rect">
            <a:avLst/>
          </a:prstGeom>
        </p:spPr>
      </p:pic>
      <p:pic>
        <p:nvPicPr>
          <p:cNvPr id="3" name="Picture 95"/>
          <p:cNvPicPr>
            <a:picLocks noChangeArrowheads="1"/>
          </p:cNvPicPr>
          <p:nvPr/>
        </p:nvPicPr>
        <p:blipFill>
          <a:blip r:embed="rId4" cstate="print"/>
          <a:srcRect/>
          <a:stretch>
            <a:fillRect/>
          </a:stretch>
        </p:blipFill>
        <p:spPr bwMode="auto">
          <a:xfrm>
            <a:off x="6487096" y="4419899"/>
            <a:ext cx="2597706" cy="1384392"/>
          </a:xfrm>
          <a:prstGeom prst="rect">
            <a:avLst/>
          </a:prstGeom>
          <a:noFill/>
          <a:ln w="9525">
            <a:noFill/>
            <a:miter lim="800000"/>
            <a:headEnd/>
            <a:tailEnd/>
          </a:ln>
          <a:effectLst>
            <a:outerShdw dist="107763" dir="2700000" algn="ctr" rotWithShape="0">
              <a:srgbClr val="777777"/>
            </a:outerShdw>
          </a:effectLst>
        </p:spPr>
      </p:pic>
      <p:pic>
        <p:nvPicPr>
          <p:cNvPr id="4" name="Picture 264" descr="C:\Users\joanneta\Downloads\mobile devices 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549" y="883145"/>
            <a:ext cx="11239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p:cNvPicPr>
            <a:picLocks noChangeArrowheads="1"/>
          </p:cNvPicPr>
          <p:nvPr/>
        </p:nvPicPr>
        <p:blipFill>
          <a:blip r:embed="rId4" cstate="print"/>
          <a:srcRect/>
          <a:stretch>
            <a:fillRect/>
          </a:stretch>
        </p:blipFill>
        <p:spPr bwMode="auto">
          <a:xfrm>
            <a:off x="142875" y="2643188"/>
            <a:ext cx="1857375" cy="1285875"/>
          </a:xfrm>
          <a:prstGeom prst="rect">
            <a:avLst/>
          </a:prstGeom>
          <a:noFill/>
          <a:ln w="9525">
            <a:noFill/>
            <a:miter lim="800000"/>
            <a:headEnd/>
            <a:tailEnd/>
          </a:ln>
          <a:effectLst>
            <a:outerShdw dist="107763" dir="2700000" algn="ctr" rotWithShape="0">
              <a:srgbClr val="777777"/>
            </a:outerShdw>
          </a:effectLst>
        </p:spPr>
      </p:pic>
      <p:sp>
        <p:nvSpPr>
          <p:cNvPr id="7" name="Line 4"/>
          <p:cNvSpPr>
            <a:spLocks noChangeShapeType="1"/>
          </p:cNvSpPr>
          <p:nvPr/>
        </p:nvSpPr>
        <p:spPr bwMode="auto">
          <a:xfrm>
            <a:off x="1785938" y="3286125"/>
            <a:ext cx="727075" cy="303213"/>
          </a:xfrm>
          <a:prstGeom prst="line">
            <a:avLst/>
          </a:prstGeom>
          <a:noFill/>
          <a:ln w="28575">
            <a:solidFill>
              <a:srgbClr val="C00000"/>
            </a:solidFill>
            <a:round/>
            <a:headEnd/>
            <a:tailEnd/>
          </a:ln>
        </p:spPr>
        <p:txBody>
          <a:bodyPr/>
          <a:lstStyle/>
          <a:p>
            <a:endParaRPr lang="en-US"/>
          </a:p>
        </p:txBody>
      </p:sp>
      <p:sp>
        <p:nvSpPr>
          <p:cNvPr id="8" name="Line 11"/>
          <p:cNvSpPr>
            <a:spLocks noChangeShapeType="1"/>
          </p:cNvSpPr>
          <p:nvPr/>
        </p:nvSpPr>
        <p:spPr bwMode="auto">
          <a:xfrm flipV="1">
            <a:off x="1285875" y="4103688"/>
            <a:ext cx="1225550" cy="682625"/>
          </a:xfrm>
          <a:prstGeom prst="line">
            <a:avLst/>
          </a:prstGeom>
          <a:noFill/>
          <a:ln w="28575">
            <a:solidFill>
              <a:srgbClr val="C00000"/>
            </a:solidFill>
            <a:round/>
            <a:headEnd/>
            <a:tailEnd/>
          </a:ln>
        </p:spPr>
        <p:txBody>
          <a:bodyPr/>
          <a:lstStyle/>
          <a:p>
            <a:endParaRPr lang="en-US"/>
          </a:p>
        </p:txBody>
      </p:sp>
      <p:sp>
        <p:nvSpPr>
          <p:cNvPr id="9" name="Line 18"/>
          <p:cNvSpPr>
            <a:spLocks noChangeShapeType="1"/>
          </p:cNvSpPr>
          <p:nvPr/>
        </p:nvSpPr>
        <p:spPr bwMode="auto">
          <a:xfrm flipV="1">
            <a:off x="2699792" y="4414838"/>
            <a:ext cx="676821" cy="1096962"/>
          </a:xfrm>
          <a:prstGeom prst="line">
            <a:avLst/>
          </a:prstGeom>
          <a:noFill/>
          <a:ln w="28575">
            <a:solidFill>
              <a:srgbClr val="C00000"/>
            </a:solidFill>
            <a:round/>
            <a:headEnd/>
            <a:tailEnd/>
          </a:ln>
        </p:spPr>
        <p:txBody>
          <a:bodyPr/>
          <a:lstStyle/>
          <a:p>
            <a:endParaRPr lang="en-US"/>
          </a:p>
        </p:txBody>
      </p:sp>
      <p:sp>
        <p:nvSpPr>
          <p:cNvPr id="10" name="Cloud"/>
          <p:cNvSpPr>
            <a:spLocks noChangeAspect="1" noEditPoints="1" noChangeArrowheads="1"/>
          </p:cNvSpPr>
          <p:nvPr/>
        </p:nvSpPr>
        <p:spPr bwMode="auto">
          <a:xfrm>
            <a:off x="2071688" y="1785938"/>
            <a:ext cx="4556125" cy="328612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ln>
            <a:headEnd/>
            <a:tailEnd/>
          </a:ln>
        </p:spPr>
        <p:style>
          <a:lnRef idx="1">
            <a:schemeClr val="dk1"/>
          </a:lnRef>
          <a:fillRef idx="2">
            <a:schemeClr val="dk1"/>
          </a:fillRef>
          <a:effectRef idx="1">
            <a:schemeClr val="dk1"/>
          </a:effectRef>
          <a:fontRef idx="minor">
            <a:schemeClr val="dk1"/>
          </a:fontRef>
        </p:style>
        <p:txBody>
          <a:bodyPr/>
          <a:lstStyle/>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sz="1200" dirty="0">
              <a:latin typeface="Arial" charset="0"/>
            </a:endParaRPr>
          </a:p>
          <a:p>
            <a:pPr eaLnBrk="0" hangingPunct="0"/>
            <a:endParaRPr lang="en-GB" altLang="zh-CN" sz="2000" dirty="0">
              <a:ea typeface="TSC UKai M TT"/>
              <a:cs typeface="TSC UKai M TT"/>
            </a:endParaRPr>
          </a:p>
          <a:p>
            <a:pPr eaLnBrk="0" hangingPunct="0"/>
            <a:r>
              <a:rPr lang="en-GB" sz="1800" dirty="0">
                <a:ea typeface="TSC UKai M TT"/>
                <a:cs typeface="Tahoma" pitchFamily="34" charset="0"/>
              </a:rPr>
              <a:t>     </a:t>
            </a:r>
            <a:r>
              <a:rPr lang="en-GB" sz="2000" b="1" dirty="0">
                <a:solidFill>
                  <a:srgbClr val="000000"/>
                </a:solidFill>
                <a:latin typeface="Tahoma" pitchFamily="34" charset="0"/>
                <a:ea typeface="TSC UKai M TT"/>
                <a:cs typeface="Tahoma" pitchFamily="34" charset="0"/>
              </a:rPr>
              <a:t>NYP 10G MPLS</a:t>
            </a:r>
          </a:p>
          <a:p>
            <a:pPr eaLnBrk="0" hangingPunct="0"/>
            <a:r>
              <a:rPr lang="en-GB" sz="2000" b="1" dirty="0">
                <a:solidFill>
                  <a:srgbClr val="000000"/>
                </a:solidFill>
                <a:latin typeface="Tahoma" pitchFamily="34" charset="0"/>
                <a:ea typeface="TSC UKai M TT"/>
                <a:cs typeface="Tahoma" pitchFamily="34" charset="0"/>
              </a:rPr>
              <a:t>          Network </a:t>
            </a:r>
            <a:endParaRPr lang="en-GB" altLang="zh-CN" sz="2000" b="1" dirty="0">
              <a:solidFill>
                <a:srgbClr val="000000"/>
              </a:solidFill>
              <a:latin typeface="Tahoma" pitchFamily="34" charset="0"/>
              <a:ea typeface="TSC UKai M TT"/>
              <a:cs typeface="Tahoma" pitchFamily="34" charset="0"/>
            </a:endParaRPr>
          </a:p>
          <a:p>
            <a:pPr eaLnBrk="0" hangingPunct="0"/>
            <a:endParaRPr lang="zh-CN" altLang="en-GB" dirty="0">
              <a:latin typeface="TSC UKai M TT"/>
              <a:ea typeface="TSC UKai M TT"/>
              <a:cs typeface="TSC UKai M TT"/>
            </a:endParaRPr>
          </a:p>
          <a:p>
            <a:pPr eaLnBrk="0" hangingPunct="0"/>
            <a:endParaRPr lang="en-GB" sz="1200" dirty="0">
              <a:latin typeface="Arial" charset="0"/>
            </a:endParaRPr>
          </a:p>
        </p:txBody>
      </p:sp>
      <p:pic>
        <p:nvPicPr>
          <p:cNvPr id="11" name="Picture 54"/>
          <p:cNvPicPr>
            <a:picLocks noChangeArrowheads="1"/>
          </p:cNvPicPr>
          <p:nvPr/>
        </p:nvPicPr>
        <p:blipFill>
          <a:blip r:embed="rId4" cstate="print"/>
          <a:srcRect/>
          <a:stretch>
            <a:fillRect/>
          </a:stretch>
        </p:blipFill>
        <p:spPr bwMode="auto">
          <a:xfrm>
            <a:off x="6850062" y="2708920"/>
            <a:ext cx="2253855" cy="1214872"/>
          </a:xfrm>
          <a:prstGeom prst="rect">
            <a:avLst/>
          </a:prstGeom>
          <a:solidFill>
            <a:srgbClr val="FFCDFF"/>
          </a:solidFill>
          <a:ln w="15875">
            <a:solidFill>
              <a:srgbClr val="C00000"/>
            </a:solidFill>
            <a:miter lim="800000"/>
            <a:headEnd/>
            <a:tailEnd/>
          </a:ln>
          <a:effectLst/>
        </p:spPr>
      </p:pic>
      <p:sp>
        <p:nvSpPr>
          <p:cNvPr id="12" name="Text Box 9" descr="Stationery"/>
          <p:cNvSpPr txBox="1">
            <a:spLocks noChangeArrowheads="1"/>
          </p:cNvSpPr>
          <p:nvPr/>
        </p:nvSpPr>
        <p:spPr bwMode="auto">
          <a:xfrm>
            <a:off x="1714500" y="4500563"/>
            <a:ext cx="1177925" cy="258403"/>
          </a:xfrm>
          <a:prstGeom prst="rect">
            <a:avLst/>
          </a:prstGeom>
          <a:noFill/>
          <a:ln w="9525">
            <a:noFill/>
            <a:miter lim="800000"/>
            <a:headEnd/>
            <a:tailEnd/>
          </a:ln>
        </p:spPr>
        <p:txBody>
          <a:bodyPr lIns="73025" tIns="36512" rIns="73025" bIns="36512">
            <a:spAutoFit/>
          </a:bodyPr>
          <a:lstStyle/>
          <a:p>
            <a:pPr eaLnBrk="0" hangingPunct="0"/>
            <a:r>
              <a:rPr lang="en-US" sz="1200" dirty="0">
                <a:solidFill>
                  <a:srgbClr val="333399"/>
                </a:solidFill>
                <a:latin typeface="Arial" charset="0"/>
              </a:rPr>
              <a:t>10</a:t>
            </a:r>
            <a:r>
              <a:rPr lang="en-US" altLang="zh-CN" sz="1200" dirty="0">
                <a:solidFill>
                  <a:srgbClr val="333399"/>
                </a:solidFill>
                <a:latin typeface="Arial" charset="0"/>
              </a:rPr>
              <a:t>G</a:t>
            </a:r>
            <a:r>
              <a:rPr lang="en-US" sz="1200" dirty="0">
                <a:solidFill>
                  <a:srgbClr val="333399"/>
                </a:solidFill>
                <a:latin typeface="Arial" charset="0"/>
              </a:rPr>
              <a:t>bps</a:t>
            </a:r>
          </a:p>
        </p:txBody>
      </p:sp>
      <p:pic>
        <p:nvPicPr>
          <p:cNvPr id="13" name="Picture 13"/>
          <p:cNvPicPr>
            <a:picLocks noChangeArrowheads="1"/>
          </p:cNvPicPr>
          <p:nvPr/>
        </p:nvPicPr>
        <p:blipFill>
          <a:blip r:embed="rId4" cstate="print"/>
          <a:srcRect/>
          <a:stretch>
            <a:fillRect/>
          </a:stretch>
        </p:blipFill>
        <p:spPr bwMode="auto">
          <a:xfrm>
            <a:off x="6113463" y="901725"/>
            <a:ext cx="2046287" cy="727075"/>
          </a:xfrm>
          <a:prstGeom prst="rect">
            <a:avLst/>
          </a:prstGeom>
          <a:noFill/>
          <a:ln w="9525">
            <a:noFill/>
            <a:miter lim="800000"/>
            <a:headEnd/>
            <a:tailEnd/>
          </a:ln>
          <a:effectLst>
            <a:outerShdw dist="107763" dir="2700000" algn="ctr" rotWithShape="0">
              <a:srgbClr val="777777"/>
            </a:outerShdw>
          </a:effectLst>
        </p:spPr>
      </p:pic>
      <p:sp>
        <p:nvSpPr>
          <p:cNvPr id="14" name="Text Box 14"/>
          <p:cNvSpPr txBox="1">
            <a:spLocks noChangeArrowheads="1"/>
          </p:cNvSpPr>
          <p:nvPr/>
        </p:nvSpPr>
        <p:spPr bwMode="auto">
          <a:xfrm>
            <a:off x="4554047" y="615748"/>
            <a:ext cx="4304233" cy="707886"/>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ea typeface="TSC UKai M TT"/>
                <a:cs typeface="Tahoma" pitchFamily="34" charset="0"/>
              </a:rPr>
              <a:t>Video Conference + Teams Telephony</a:t>
            </a:r>
            <a:endParaRPr lang="zh-CN" altLang="en-GB" sz="2000" b="1" dirty="0">
              <a:solidFill>
                <a:srgbClr val="0000FF"/>
              </a:solidFill>
              <a:latin typeface="Tahoma" pitchFamily="34" charset="0"/>
              <a:ea typeface="TSC UKai M TT"/>
              <a:cs typeface="Tahoma" pitchFamily="34" charset="0"/>
            </a:endParaRPr>
          </a:p>
        </p:txBody>
      </p:sp>
      <p:pic>
        <p:nvPicPr>
          <p:cNvPr id="15" name="Picture 20"/>
          <p:cNvPicPr>
            <a:picLocks noChangeArrowheads="1"/>
          </p:cNvPicPr>
          <p:nvPr/>
        </p:nvPicPr>
        <p:blipFill>
          <a:blip r:embed="rId4" cstate="print"/>
          <a:srcRect/>
          <a:stretch>
            <a:fillRect/>
          </a:stretch>
        </p:blipFill>
        <p:spPr bwMode="auto">
          <a:xfrm>
            <a:off x="1000100" y="5888310"/>
            <a:ext cx="2643206" cy="781050"/>
          </a:xfrm>
          <a:prstGeom prst="rect">
            <a:avLst/>
          </a:prstGeom>
          <a:noFill/>
          <a:ln w="9525">
            <a:noFill/>
            <a:miter lim="800000"/>
            <a:headEnd/>
            <a:tailEnd/>
          </a:ln>
          <a:effectLst>
            <a:outerShdw dist="107763" dir="2700000" algn="ctr" rotWithShape="0">
              <a:srgbClr val="777777"/>
            </a:outerShdw>
          </a:effectLst>
        </p:spPr>
      </p:pic>
      <p:pic>
        <p:nvPicPr>
          <p:cNvPr id="17" name="Picture 29"/>
          <p:cNvPicPr>
            <a:picLocks noChangeArrowheads="1"/>
          </p:cNvPicPr>
          <p:nvPr/>
        </p:nvPicPr>
        <p:blipFill>
          <a:blip r:embed="rId4" cstate="print"/>
          <a:srcRect/>
          <a:stretch>
            <a:fillRect/>
          </a:stretch>
        </p:blipFill>
        <p:spPr bwMode="auto">
          <a:xfrm>
            <a:off x="2524836" y="2442949"/>
            <a:ext cx="1650289" cy="927314"/>
          </a:xfrm>
          <a:prstGeom prst="rect">
            <a:avLst/>
          </a:prstGeom>
          <a:noFill/>
          <a:ln w="9525">
            <a:noFill/>
            <a:miter lim="800000"/>
            <a:headEnd/>
            <a:tailEnd/>
          </a:ln>
          <a:effectLst>
            <a:outerShdw dist="107763" dir="2700000" algn="ctr" rotWithShape="0">
              <a:srgbClr val="777777"/>
            </a:outerShdw>
          </a:effectLst>
        </p:spPr>
      </p:pic>
      <p:pic>
        <p:nvPicPr>
          <p:cNvPr id="18" name="Picture 35"/>
          <p:cNvPicPr>
            <a:picLocks noChangeArrowheads="1"/>
          </p:cNvPicPr>
          <p:nvPr/>
        </p:nvPicPr>
        <p:blipFill>
          <a:blip r:embed="rId4" cstate="print"/>
          <a:srcRect/>
          <a:stretch>
            <a:fillRect/>
          </a:stretch>
        </p:blipFill>
        <p:spPr bwMode="auto">
          <a:xfrm>
            <a:off x="4175125" y="2204864"/>
            <a:ext cx="2258814" cy="1106571"/>
          </a:xfrm>
          <a:prstGeom prst="rect">
            <a:avLst/>
          </a:prstGeom>
          <a:noFill/>
          <a:ln w="9525">
            <a:noFill/>
            <a:miter lim="800000"/>
            <a:headEnd/>
            <a:tailEnd/>
          </a:ln>
          <a:effectLst>
            <a:outerShdw dist="107763" dir="2700000" algn="ctr" rotWithShape="0">
              <a:srgbClr val="777777"/>
            </a:outerShdw>
          </a:effectLst>
        </p:spPr>
      </p:pic>
      <p:sp>
        <p:nvSpPr>
          <p:cNvPr id="19" name="Text Box 36"/>
          <p:cNvSpPr txBox="1">
            <a:spLocks noChangeArrowheads="1"/>
          </p:cNvSpPr>
          <p:nvPr/>
        </p:nvSpPr>
        <p:spPr bwMode="auto">
          <a:xfrm>
            <a:off x="2707221" y="2277523"/>
            <a:ext cx="1198562" cy="40005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ea typeface="TSC UKai M TT"/>
                <a:cs typeface="Tahoma" pitchFamily="34" charset="0"/>
              </a:rPr>
              <a:t>Student</a:t>
            </a:r>
            <a:endParaRPr lang="zh-CN" altLang="en-GB" sz="2000" b="1" dirty="0">
              <a:solidFill>
                <a:srgbClr val="0000FF"/>
              </a:solidFill>
              <a:latin typeface="Tahoma" pitchFamily="34" charset="0"/>
              <a:ea typeface="TSC UKai M TT"/>
              <a:cs typeface="Tahoma" pitchFamily="34" charset="0"/>
            </a:endParaRPr>
          </a:p>
        </p:txBody>
      </p:sp>
      <p:sp>
        <p:nvSpPr>
          <p:cNvPr id="20" name="Text Box 61"/>
          <p:cNvSpPr txBox="1">
            <a:spLocks noChangeArrowheads="1"/>
          </p:cNvSpPr>
          <p:nvPr/>
        </p:nvSpPr>
        <p:spPr bwMode="auto">
          <a:xfrm>
            <a:off x="7656513" y="2389188"/>
            <a:ext cx="184150" cy="304800"/>
          </a:xfrm>
          <a:prstGeom prst="rect">
            <a:avLst/>
          </a:prstGeom>
          <a:noFill/>
          <a:ln w="9525">
            <a:noFill/>
            <a:miter lim="800000"/>
            <a:headEnd/>
            <a:tailEnd/>
          </a:ln>
        </p:spPr>
        <p:txBody>
          <a:bodyPr wrap="none">
            <a:spAutoFit/>
          </a:bodyPr>
          <a:lstStyle/>
          <a:p>
            <a:pPr eaLnBrk="0" hangingPunct="0"/>
            <a:endParaRPr lang="en-US" sz="1400">
              <a:latin typeface="Arial" charset="0"/>
            </a:endParaRPr>
          </a:p>
        </p:txBody>
      </p:sp>
      <p:pic>
        <p:nvPicPr>
          <p:cNvPr id="21" name="Picture 56" descr="compaq"/>
          <p:cNvPicPr>
            <a:picLocks noChangeAspect="1" noChangeArrowheads="1"/>
          </p:cNvPicPr>
          <p:nvPr/>
        </p:nvPicPr>
        <p:blipFill>
          <a:blip r:embed="rId6" cstate="print"/>
          <a:srcRect/>
          <a:stretch>
            <a:fillRect/>
          </a:stretch>
        </p:blipFill>
        <p:spPr bwMode="auto">
          <a:xfrm>
            <a:off x="6948264" y="3068960"/>
            <a:ext cx="444578" cy="523656"/>
          </a:xfrm>
          <a:prstGeom prst="rect">
            <a:avLst/>
          </a:prstGeom>
          <a:noFill/>
          <a:ln w="9525">
            <a:noFill/>
            <a:miter lim="800000"/>
            <a:headEnd/>
            <a:tailEnd/>
          </a:ln>
        </p:spPr>
      </p:pic>
      <p:sp>
        <p:nvSpPr>
          <p:cNvPr id="22" name="Text Box 58"/>
          <p:cNvSpPr txBox="1">
            <a:spLocks noChangeArrowheads="1"/>
          </p:cNvSpPr>
          <p:nvPr/>
        </p:nvSpPr>
        <p:spPr bwMode="auto">
          <a:xfrm>
            <a:off x="7701756" y="3100958"/>
            <a:ext cx="915987" cy="400050"/>
          </a:xfrm>
          <a:prstGeom prst="rect">
            <a:avLst/>
          </a:prstGeom>
          <a:noFill/>
          <a:ln w="9525">
            <a:noFill/>
            <a:miter lim="800000"/>
            <a:headEnd/>
            <a:tailEnd/>
          </a:ln>
        </p:spPr>
        <p:txBody>
          <a:bodyPr wrap="none">
            <a:spAutoFit/>
          </a:bodyPr>
          <a:lstStyle/>
          <a:p>
            <a:pPr eaLnBrk="0" hangingPunct="0"/>
            <a:r>
              <a:rPr lang="en-US" altLang="zh-CN" sz="2000" b="1" dirty="0" err="1">
                <a:solidFill>
                  <a:schemeClr val="accent5">
                    <a:lumMod val="50000"/>
                  </a:schemeClr>
                </a:solidFill>
                <a:latin typeface="Tahoma" pitchFamily="34" charset="0"/>
                <a:ea typeface="MS Song"/>
                <a:cs typeface="Tahoma" pitchFamily="34" charset="0"/>
              </a:rPr>
              <a:t>GeBiz</a:t>
            </a:r>
            <a:endParaRPr lang="zh-CN" altLang="en-GB" sz="2000" b="1" dirty="0">
              <a:solidFill>
                <a:schemeClr val="accent5">
                  <a:lumMod val="50000"/>
                </a:schemeClr>
              </a:solidFill>
              <a:latin typeface="Tahoma" pitchFamily="34" charset="0"/>
              <a:ea typeface="MS Song"/>
              <a:cs typeface="Tahoma" pitchFamily="34" charset="0"/>
            </a:endParaRPr>
          </a:p>
        </p:txBody>
      </p:sp>
      <p:sp>
        <p:nvSpPr>
          <p:cNvPr id="23" name="Text Box 59"/>
          <p:cNvSpPr txBox="1">
            <a:spLocks noChangeArrowheads="1"/>
          </p:cNvSpPr>
          <p:nvPr/>
        </p:nvSpPr>
        <p:spPr bwMode="auto">
          <a:xfrm>
            <a:off x="7020272" y="2740918"/>
            <a:ext cx="1947862" cy="400050"/>
          </a:xfrm>
          <a:prstGeom prst="rect">
            <a:avLst/>
          </a:prstGeom>
          <a:noFill/>
          <a:ln w="9525">
            <a:noFill/>
            <a:miter lim="800000"/>
            <a:headEnd/>
            <a:tailEnd/>
          </a:ln>
        </p:spPr>
        <p:txBody>
          <a:bodyPr wrap="none">
            <a:spAutoFit/>
          </a:bodyPr>
          <a:lstStyle/>
          <a:p>
            <a:pPr eaLnBrk="0" hangingPunct="0"/>
            <a:r>
              <a:rPr lang="en-US" altLang="zh-CN" sz="2000" b="1" dirty="0" err="1">
                <a:solidFill>
                  <a:schemeClr val="accent5">
                    <a:lumMod val="50000"/>
                  </a:schemeClr>
                </a:solidFill>
                <a:latin typeface="Tahoma" pitchFamily="34" charset="0"/>
                <a:ea typeface="MS Song"/>
                <a:cs typeface="Tahoma" pitchFamily="34" charset="0"/>
              </a:rPr>
              <a:t>Govt</a:t>
            </a:r>
            <a:r>
              <a:rPr lang="en-US" altLang="zh-CN" sz="2000" dirty="0">
                <a:solidFill>
                  <a:schemeClr val="accent5">
                    <a:lumMod val="50000"/>
                  </a:schemeClr>
                </a:solidFill>
                <a:latin typeface="Tahoma" pitchFamily="34" charset="0"/>
                <a:ea typeface="MS Song"/>
                <a:cs typeface="Tahoma" pitchFamily="34" charset="0"/>
              </a:rPr>
              <a:t> </a:t>
            </a:r>
            <a:r>
              <a:rPr lang="en-US" altLang="zh-CN" sz="2000" b="1" dirty="0">
                <a:solidFill>
                  <a:schemeClr val="accent5">
                    <a:lumMod val="50000"/>
                  </a:schemeClr>
                </a:solidFill>
                <a:latin typeface="Tahoma" pitchFamily="34" charset="0"/>
                <a:ea typeface="MS Song"/>
                <a:cs typeface="Tahoma" pitchFamily="34" charset="0"/>
              </a:rPr>
              <a:t>Intranet</a:t>
            </a:r>
            <a:endParaRPr lang="zh-CN" altLang="en-GB" sz="2000" b="1" dirty="0">
              <a:solidFill>
                <a:schemeClr val="accent5">
                  <a:lumMod val="50000"/>
                </a:schemeClr>
              </a:solidFill>
              <a:latin typeface="Tahoma" pitchFamily="34" charset="0"/>
              <a:ea typeface="MS Song"/>
              <a:cs typeface="Tahoma" pitchFamily="34" charset="0"/>
            </a:endParaRPr>
          </a:p>
        </p:txBody>
      </p:sp>
      <p:pic>
        <p:nvPicPr>
          <p:cNvPr id="28" name="Picture 81"/>
          <p:cNvPicPr>
            <a:picLocks noChangeArrowheads="1"/>
          </p:cNvPicPr>
          <p:nvPr/>
        </p:nvPicPr>
        <p:blipFill>
          <a:blip r:embed="rId4" cstate="print"/>
          <a:srcRect/>
          <a:stretch>
            <a:fillRect/>
          </a:stretch>
        </p:blipFill>
        <p:spPr bwMode="auto">
          <a:xfrm>
            <a:off x="1779588" y="1231900"/>
            <a:ext cx="1458912" cy="766763"/>
          </a:xfrm>
          <a:prstGeom prst="rect">
            <a:avLst/>
          </a:prstGeom>
          <a:noFill/>
          <a:ln w="9525">
            <a:noFill/>
            <a:miter lim="800000"/>
            <a:headEnd/>
            <a:tailEnd/>
          </a:ln>
          <a:effectLst>
            <a:outerShdw dist="107763" dir="2700000" algn="ctr" rotWithShape="0">
              <a:srgbClr val="777777"/>
            </a:outerShdw>
          </a:effectLst>
        </p:spPr>
      </p:pic>
      <p:pic>
        <p:nvPicPr>
          <p:cNvPr id="29" name="Picture 82" descr="laptop"/>
          <p:cNvPicPr>
            <a:picLocks noChangeAspect="1" noChangeArrowheads="1"/>
          </p:cNvPicPr>
          <p:nvPr/>
        </p:nvPicPr>
        <p:blipFill>
          <a:blip r:embed="rId7" cstate="print"/>
          <a:srcRect/>
          <a:stretch>
            <a:fillRect/>
          </a:stretch>
        </p:blipFill>
        <p:spPr bwMode="auto">
          <a:xfrm>
            <a:off x="2123728" y="836712"/>
            <a:ext cx="869950" cy="885825"/>
          </a:xfrm>
          <a:prstGeom prst="rect">
            <a:avLst/>
          </a:prstGeom>
          <a:noFill/>
          <a:ln w="9525">
            <a:noFill/>
            <a:miter lim="800000"/>
            <a:headEnd/>
            <a:tailEnd/>
          </a:ln>
        </p:spPr>
      </p:pic>
      <p:grpSp>
        <p:nvGrpSpPr>
          <p:cNvPr id="30" name="Group 84"/>
          <p:cNvGrpSpPr>
            <a:grpSpLocks/>
          </p:cNvGrpSpPr>
          <p:nvPr/>
        </p:nvGrpSpPr>
        <p:grpSpPr bwMode="auto">
          <a:xfrm rot="9208851">
            <a:off x="3194050" y="1239838"/>
            <a:ext cx="463550" cy="339725"/>
            <a:chOff x="5028" y="1919"/>
            <a:chExt cx="321" cy="218"/>
          </a:xfrm>
        </p:grpSpPr>
        <p:sp>
          <p:nvSpPr>
            <p:cNvPr id="31" name="Arc 85"/>
            <p:cNvSpPr>
              <a:spLocks/>
            </p:cNvSpPr>
            <p:nvPr/>
          </p:nvSpPr>
          <p:spPr bwMode="auto">
            <a:xfrm>
              <a:off x="5028" y="1919"/>
              <a:ext cx="103" cy="217"/>
            </a:xfrm>
            <a:custGeom>
              <a:avLst/>
              <a:gdLst>
                <a:gd name="T0" fmla="*/ 0 w 21600"/>
                <a:gd name="T1" fmla="*/ 0 h 38170"/>
                <a:gd name="T2" fmla="*/ 0 w 21600"/>
                <a:gd name="T3" fmla="*/ 0 h 38170"/>
                <a:gd name="T4" fmla="*/ 0 w 21600"/>
                <a:gd name="T5" fmla="*/ 0 h 38170"/>
                <a:gd name="T6" fmla="*/ 0 60000 65536"/>
                <a:gd name="T7" fmla="*/ 0 60000 65536"/>
                <a:gd name="T8" fmla="*/ 0 60000 65536"/>
                <a:gd name="T9" fmla="*/ 0 w 21600"/>
                <a:gd name="T10" fmla="*/ 0 h 38170"/>
                <a:gd name="T11" fmla="*/ 21600 w 21600"/>
                <a:gd name="T12" fmla="*/ 38170 h 38170"/>
              </a:gdLst>
              <a:ahLst/>
              <a:cxnLst>
                <a:cxn ang="T6">
                  <a:pos x="T0" y="T1"/>
                </a:cxn>
                <a:cxn ang="T7">
                  <a:pos x="T2" y="T3"/>
                </a:cxn>
                <a:cxn ang="T8">
                  <a:pos x="T4" y="T5"/>
                </a:cxn>
              </a:cxnLst>
              <a:rect l="T9" t="T10" r="T11" b="T12"/>
              <a:pathLst>
                <a:path w="21600" h="38170" fill="none" extrusionOk="0">
                  <a:moveTo>
                    <a:pt x="10878" y="38169"/>
                  </a:moveTo>
                  <a:cubicBezTo>
                    <a:pt x="4151" y="34323"/>
                    <a:pt x="0" y="27168"/>
                    <a:pt x="0" y="19419"/>
                  </a:cubicBezTo>
                  <a:cubicBezTo>
                    <a:pt x="-1" y="11156"/>
                    <a:pt x="4713" y="3617"/>
                    <a:pt x="12141" y="-1"/>
                  </a:cubicBezTo>
                </a:path>
                <a:path w="21600" h="38170" stroke="0" extrusionOk="0">
                  <a:moveTo>
                    <a:pt x="10878" y="38169"/>
                  </a:moveTo>
                  <a:cubicBezTo>
                    <a:pt x="4151" y="34323"/>
                    <a:pt x="0" y="27168"/>
                    <a:pt x="0" y="19419"/>
                  </a:cubicBezTo>
                  <a:cubicBezTo>
                    <a:pt x="-1" y="11156"/>
                    <a:pt x="4713" y="3617"/>
                    <a:pt x="12141" y="-1"/>
                  </a:cubicBezTo>
                  <a:lnTo>
                    <a:pt x="21600" y="19419"/>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2" name="Arc 86"/>
            <p:cNvSpPr>
              <a:spLocks/>
            </p:cNvSpPr>
            <p:nvPr/>
          </p:nvSpPr>
          <p:spPr bwMode="auto">
            <a:xfrm>
              <a:off x="5073" y="1919"/>
              <a:ext cx="99" cy="218"/>
            </a:xfrm>
            <a:custGeom>
              <a:avLst/>
              <a:gdLst>
                <a:gd name="T0" fmla="*/ 0 w 21600"/>
                <a:gd name="T1" fmla="*/ 0 h 38357"/>
                <a:gd name="T2" fmla="*/ 0 w 21600"/>
                <a:gd name="T3" fmla="*/ 0 h 38357"/>
                <a:gd name="T4" fmla="*/ 0 w 21600"/>
                <a:gd name="T5" fmla="*/ 0 h 38357"/>
                <a:gd name="T6" fmla="*/ 0 60000 65536"/>
                <a:gd name="T7" fmla="*/ 0 60000 65536"/>
                <a:gd name="T8" fmla="*/ 0 60000 65536"/>
                <a:gd name="T9" fmla="*/ 0 w 21600"/>
                <a:gd name="T10" fmla="*/ 0 h 38357"/>
                <a:gd name="T11" fmla="*/ 21600 w 21600"/>
                <a:gd name="T12" fmla="*/ 38357 h 38357"/>
              </a:gdLst>
              <a:ahLst/>
              <a:cxnLst>
                <a:cxn ang="T6">
                  <a:pos x="T0" y="T1"/>
                </a:cxn>
                <a:cxn ang="T7">
                  <a:pos x="T2" y="T3"/>
                </a:cxn>
                <a:cxn ang="T8">
                  <a:pos x="T4" y="T5"/>
                </a:cxn>
              </a:cxnLst>
              <a:rect l="T9" t="T10" r="T11" b="T12"/>
              <a:pathLst>
                <a:path w="21600" h="38357" fill="none" extrusionOk="0">
                  <a:moveTo>
                    <a:pt x="11004" y="38357"/>
                  </a:moveTo>
                  <a:cubicBezTo>
                    <a:pt x="4206" y="34530"/>
                    <a:pt x="0" y="27335"/>
                    <a:pt x="0" y="19534"/>
                  </a:cubicBezTo>
                  <a:cubicBezTo>
                    <a:pt x="-1" y="11175"/>
                    <a:pt x="4822" y="3567"/>
                    <a:pt x="12381" y="0"/>
                  </a:cubicBezTo>
                </a:path>
                <a:path w="21600" h="38357" stroke="0" extrusionOk="0">
                  <a:moveTo>
                    <a:pt x="11004" y="38357"/>
                  </a:moveTo>
                  <a:cubicBezTo>
                    <a:pt x="4206" y="34530"/>
                    <a:pt x="0" y="27335"/>
                    <a:pt x="0" y="19534"/>
                  </a:cubicBezTo>
                  <a:cubicBezTo>
                    <a:pt x="-1" y="11175"/>
                    <a:pt x="4822" y="3567"/>
                    <a:pt x="12381" y="0"/>
                  </a:cubicBezTo>
                  <a:lnTo>
                    <a:pt x="21600" y="19534"/>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3" name="Arc 87"/>
            <p:cNvSpPr>
              <a:spLocks/>
            </p:cNvSpPr>
            <p:nvPr/>
          </p:nvSpPr>
          <p:spPr bwMode="auto">
            <a:xfrm>
              <a:off x="5115" y="1919"/>
              <a:ext cx="103" cy="217"/>
            </a:xfrm>
            <a:custGeom>
              <a:avLst/>
              <a:gdLst>
                <a:gd name="T0" fmla="*/ 0 w 21600"/>
                <a:gd name="T1" fmla="*/ 0 h 38137"/>
                <a:gd name="T2" fmla="*/ 0 w 21600"/>
                <a:gd name="T3" fmla="*/ 0 h 38137"/>
                <a:gd name="T4" fmla="*/ 0 w 21600"/>
                <a:gd name="T5" fmla="*/ 0 h 38137"/>
                <a:gd name="T6" fmla="*/ 0 60000 65536"/>
                <a:gd name="T7" fmla="*/ 0 60000 65536"/>
                <a:gd name="T8" fmla="*/ 0 60000 65536"/>
                <a:gd name="T9" fmla="*/ 0 w 21600"/>
                <a:gd name="T10" fmla="*/ 0 h 38137"/>
                <a:gd name="T11" fmla="*/ 21600 w 21600"/>
                <a:gd name="T12" fmla="*/ 38137 h 38137"/>
              </a:gdLst>
              <a:ahLst/>
              <a:cxnLst>
                <a:cxn ang="T6">
                  <a:pos x="T0" y="T1"/>
                </a:cxn>
                <a:cxn ang="T7">
                  <a:pos x="T2" y="T3"/>
                </a:cxn>
                <a:cxn ang="T8">
                  <a:pos x="T4" y="T5"/>
                </a:cxn>
              </a:cxnLst>
              <a:rect l="T9" t="T10" r="T11" b="T12"/>
              <a:pathLst>
                <a:path w="21600" h="38137" fill="none" extrusionOk="0">
                  <a:moveTo>
                    <a:pt x="10820" y="38137"/>
                  </a:moveTo>
                  <a:cubicBezTo>
                    <a:pt x="4126" y="34281"/>
                    <a:pt x="0" y="27144"/>
                    <a:pt x="0" y="19419"/>
                  </a:cubicBezTo>
                  <a:cubicBezTo>
                    <a:pt x="-1" y="11156"/>
                    <a:pt x="4713" y="3617"/>
                    <a:pt x="12141" y="-1"/>
                  </a:cubicBezTo>
                </a:path>
                <a:path w="21600" h="38137" stroke="0" extrusionOk="0">
                  <a:moveTo>
                    <a:pt x="10820" y="38137"/>
                  </a:moveTo>
                  <a:cubicBezTo>
                    <a:pt x="4126" y="34281"/>
                    <a:pt x="0" y="27144"/>
                    <a:pt x="0" y="19419"/>
                  </a:cubicBezTo>
                  <a:cubicBezTo>
                    <a:pt x="-1" y="11156"/>
                    <a:pt x="4713" y="3617"/>
                    <a:pt x="12141" y="-1"/>
                  </a:cubicBezTo>
                  <a:lnTo>
                    <a:pt x="21600" y="19419"/>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4" name="Arc 88"/>
            <p:cNvSpPr>
              <a:spLocks/>
            </p:cNvSpPr>
            <p:nvPr/>
          </p:nvSpPr>
          <p:spPr bwMode="auto">
            <a:xfrm>
              <a:off x="5160" y="1919"/>
              <a:ext cx="99" cy="218"/>
            </a:xfrm>
            <a:custGeom>
              <a:avLst/>
              <a:gdLst>
                <a:gd name="T0" fmla="*/ 0 w 21600"/>
                <a:gd name="T1" fmla="*/ 0 h 38326"/>
                <a:gd name="T2" fmla="*/ 0 w 21600"/>
                <a:gd name="T3" fmla="*/ 0 h 38326"/>
                <a:gd name="T4" fmla="*/ 0 w 21600"/>
                <a:gd name="T5" fmla="*/ 0 h 38326"/>
                <a:gd name="T6" fmla="*/ 0 60000 65536"/>
                <a:gd name="T7" fmla="*/ 0 60000 65536"/>
                <a:gd name="T8" fmla="*/ 0 60000 65536"/>
                <a:gd name="T9" fmla="*/ 0 w 21600"/>
                <a:gd name="T10" fmla="*/ 0 h 38326"/>
                <a:gd name="T11" fmla="*/ 21600 w 21600"/>
                <a:gd name="T12" fmla="*/ 38326 h 38326"/>
              </a:gdLst>
              <a:ahLst/>
              <a:cxnLst>
                <a:cxn ang="T6">
                  <a:pos x="T0" y="T1"/>
                </a:cxn>
                <a:cxn ang="T7">
                  <a:pos x="T2" y="T3"/>
                </a:cxn>
                <a:cxn ang="T8">
                  <a:pos x="T4" y="T5"/>
                </a:cxn>
              </a:cxnLst>
              <a:rect l="T9" t="T10" r="T11" b="T12"/>
              <a:pathLst>
                <a:path w="21600" h="38326" fill="none" extrusionOk="0">
                  <a:moveTo>
                    <a:pt x="11004" y="38326"/>
                  </a:moveTo>
                  <a:cubicBezTo>
                    <a:pt x="4206" y="34499"/>
                    <a:pt x="0" y="27304"/>
                    <a:pt x="0" y="19503"/>
                  </a:cubicBezTo>
                  <a:cubicBezTo>
                    <a:pt x="-1" y="11170"/>
                    <a:pt x="4792" y="3580"/>
                    <a:pt x="12316" y="-1"/>
                  </a:cubicBezTo>
                </a:path>
                <a:path w="21600" h="38326" stroke="0" extrusionOk="0">
                  <a:moveTo>
                    <a:pt x="11004" y="38326"/>
                  </a:moveTo>
                  <a:cubicBezTo>
                    <a:pt x="4206" y="34499"/>
                    <a:pt x="0" y="27304"/>
                    <a:pt x="0" y="19503"/>
                  </a:cubicBezTo>
                  <a:cubicBezTo>
                    <a:pt x="-1" y="11170"/>
                    <a:pt x="4792" y="3580"/>
                    <a:pt x="12316" y="-1"/>
                  </a:cubicBezTo>
                  <a:lnTo>
                    <a:pt x="21600" y="19503"/>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5" name="Arc 89"/>
            <p:cNvSpPr>
              <a:spLocks/>
            </p:cNvSpPr>
            <p:nvPr/>
          </p:nvSpPr>
          <p:spPr bwMode="auto">
            <a:xfrm>
              <a:off x="5205" y="1919"/>
              <a:ext cx="99" cy="218"/>
            </a:xfrm>
            <a:custGeom>
              <a:avLst/>
              <a:gdLst>
                <a:gd name="T0" fmla="*/ 0 w 21600"/>
                <a:gd name="T1" fmla="*/ 0 h 38326"/>
                <a:gd name="T2" fmla="*/ 0 w 21600"/>
                <a:gd name="T3" fmla="*/ 0 h 38326"/>
                <a:gd name="T4" fmla="*/ 0 w 21600"/>
                <a:gd name="T5" fmla="*/ 0 h 38326"/>
                <a:gd name="T6" fmla="*/ 0 60000 65536"/>
                <a:gd name="T7" fmla="*/ 0 60000 65536"/>
                <a:gd name="T8" fmla="*/ 0 60000 65536"/>
                <a:gd name="T9" fmla="*/ 0 w 21600"/>
                <a:gd name="T10" fmla="*/ 0 h 38326"/>
                <a:gd name="T11" fmla="*/ 21600 w 21600"/>
                <a:gd name="T12" fmla="*/ 38326 h 38326"/>
              </a:gdLst>
              <a:ahLst/>
              <a:cxnLst>
                <a:cxn ang="T6">
                  <a:pos x="T0" y="T1"/>
                </a:cxn>
                <a:cxn ang="T7">
                  <a:pos x="T2" y="T3"/>
                </a:cxn>
                <a:cxn ang="T8">
                  <a:pos x="T4" y="T5"/>
                </a:cxn>
              </a:cxnLst>
              <a:rect l="T9" t="T10" r="T11" b="T12"/>
              <a:pathLst>
                <a:path w="21600" h="38326" fill="none" extrusionOk="0">
                  <a:moveTo>
                    <a:pt x="11004" y="38326"/>
                  </a:moveTo>
                  <a:cubicBezTo>
                    <a:pt x="4206" y="34499"/>
                    <a:pt x="0" y="27304"/>
                    <a:pt x="0" y="19503"/>
                  </a:cubicBezTo>
                  <a:cubicBezTo>
                    <a:pt x="-1" y="11170"/>
                    <a:pt x="4792" y="3580"/>
                    <a:pt x="12316" y="-1"/>
                  </a:cubicBezTo>
                </a:path>
                <a:path w="21600" h="38326" stroke="0" extrusionOk="0">
                  <a:moveTo>
                    <a:pt x="11004" y="38326"/>
                  </a:moveTo>
                  <a:cubicBezTo>
                    <a:pt x="4206" y="34499"/>
                    <a:pt x="0" y="27304"/>
                    <a:pt x="0" y="19503"/>
                  </a:cubicBezTo>
                  <a:cubicBezTo>
                    <a:pt x="-1" y="11170"/>
                    <a:pt x="4792" y="3580"/>
                    <a:pt x="12316" y="-1"/>
                  </a:cubicBezTo>
                  <a:lnTo>
                    <a:pt x="21600" y="19503"/>
                  </a:lnTo>
                  <a:close/>
                </a:path>
              </a:pathLst>
            </a:custGeom>
            <a:solidFill>
              <a:srgbClr val="FFFFFF"/>
            </a:solidFill>
            <a:ln w="15875">
              <a:solidFill>
                <a:srgbClr val="00B4FF"/>
              </a:solidFill>
              <a:round/>
              <a:headEnd/>
              <a:tailEnd/>
            </a:ln>
          </p:spPr>
          <p:txBody>
            <a:bodyPr/>
            <a:lstStyle/>
            <a:p>
              <a:pPr eaLnBrk="0" hangingPunct="0"/>
              <a:endParaRPr lang="en-US"/>
            </a:p>
          </p:txBody>
        </p:sp>
        <p:sp>
          <p:nvSpPr>
            <p:cNvPr id="36" name="Arc 90"/>
            <p:cNvSpPr>
              <a:spLocks/>
            </p:cNvSpPr>
            <p:nvPr/>
          </p:nvSpPr>
          <p:spPr bwMode="auto">
            <a:xfrm>
              <a:off x="5247" y="1920"/>
              <a:ext cx="102" cy="217"/>
            </a:xfrm>
            <a:custGeom>
              <a:avLst/>
              <a:gdLst>
                <a:gd name="T0" fmla="*/ 0 w 21600"/>
                <a:gd name="T1" fmla="*/ 0 h 38129"/>
                <a:gd name="T2" fmla="*/ 0 w 21600"/>
                <a:gd name="T3" fmla="*/ 0 h 38129"/>
                <a:gd name="T4" fmla="*/ 0 w 21600"/>
                <a:gd name="T5" fmla="*/ 0 h 38129"/>
                <a:gd name="T6" fmla="*/ 0 60000 65536"/>
                <a:gd name="T7" fmla="*/ 0 60000 65536"/>
                <a:gd name="T8" fmla="*/ 0 60000 65536"/>
                <a:gd name="T9" fmla="*/ 0 w 21600"/>
                <a:gd name="T10" fmla="*/ 0 h 38129"/>
                <a:gd name="T11" fmla="*/ 21600 w 21600"/>
                <a:gd name="T12" fmla="*/ 38129 h 38129"/>
              </a:gdLst>
              <a:ahLst/>
              <a:cxnLst>
                <a:cxn ang="T6">
                  <a:pos x="T0" y="T1"/>
                </a:cxn>
                <a:cxn ang="T7">
                  <a:pos x="T2" y="T3"/>
                </a:cxn>
                <a:cxn ang="T8">
                  <a:pos x="T4" y="T5"/>
                </a:cxn>
              </a:cxnLst>
              <a:rect l="T9" t="T10" r="T11" b="T12"/>
              <a:pathLst>
                <a:path w="21600" h="38129" fill="none" extrusionOk="0">
                  <a:moveTo>
                    <a:pt x="10837" y="38129"/>
                  </a:moveTo>
                  <a:cubicBezTo>
                    <a:pt x="4133" y="34276"/>
                    <a:pt x="0" y="27133"/>
                    <a:pt x="0" y="19401"/>
                  </a:cubicBezTo>
                  <a:cubicBezTo>
                    <a:pt x="-1" y="11153"/>
                    <a:pt x="4696" y="3625"/>
                    <a:pt x="12104" y="-1"/>
                  </a:cubicBezTo>
                </a:path>
                <a:path w="21600" h="38129" stroke="0" extrusionOk="0">
                  <a:moveTo>
                    <a:pt x="10837" y="38129"/>
                  </a:moveTo>
                  <a:cubicBezTo>
                    <a:pt x="4133" y="34276"/>
                    <a:pt x="0" y="27133"/>
                    <a:pt x="0" y="19401"/>
                  </a:cubicBezTo>
                  <a:cubicBezTo>
                    <a:pt x="-1" y="11153"/>
                    <a:pt x="4696" y="3625"/>
                    <a:pt x="12104" y="-1"/>
                  </a:cubicBezTo>
                  <a:lnTo>
                    <a:pt x="21600" y="19401"/>
                  </a:lnTo>
                  <a:close/>
                </a:path>
              </a:pathLst>
            </a:custGeom>
            <a:solidFill>
              <a:srgbClr val="FFFFFF"/>
            </a:solidFill>
            <a:ln w="15875">
              <a:solidFill>
                <a:srgbClr val="00B4FF"/>
              </a:solidFill>
              <a:round/>
              <a:headEnd/>
              <a:tailEnd/>
            </a:ln>
          </p:spPr>
          <p:txBody>
            <a:bodyPr/>
            <a:lstStyle/>
            <a:p>
              <a:pPr eaLnBrk="0" hangingPunct="0"/>
              <a:endParaRPr lang="en-US"/>
            </a:p>
          </p:txBody>
        </p:sp>
      </p:grpSp>
      <p:sp>
        <p:nvSpPr>
          <p:cNvPr id="37" name="Text Box 91"/>
          <p:cNvSpPr txBox="1">
            <a:spLocks noChangeArrowheads="1"/>
          </p:cNvSpPr>
          <p:nvPr/>
        </p:nvSpPr>
        <p:spPr bwMode="auto">
          <a:xfrm>
            <a:off x="1535526" y="1629604"/>
            <a:ext cx="2481770"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ea typeface="TSC UKai M TT"/>
                <a:cs typeface="Tahoma" pitchFamily="34" charset="0"/>
              </a:rPr>
              <a:t>Wireless on WiFi6</a:t>
            </a:r>
            <a:endParaRPr lang="zh-CN" altLang="en-GB" sz="2000" b="1" dirty="0">
              <a:solidFill>
                <a:srgbClr val="0000FF"/>
              </a:solidFill>
              <a:latin typeface="Tahoma" pitchFamily="34" charset="0"/>
              <a:ea typeface="TSC UKai M TT"/>
              <a:cs typeface="Tahoma" pitchFamily="34" charset="0"/>
            </a:endParaRPr>
          </a:p>
        </p:txBody>
      </p:sp>
      <p:pic>
        <p:nvPicPr>
          <p:cNvPr id="39" name="Picture 99"/>
          <p:cNvPicPr>
            <a:picLocks noChangeArrowheads="1"/>
          </p:cNvPicPr>
          <p:nvPr/>
        </p:nvPicPr>
        <p:blipFill>
          <a:blip r:embed="rId4" cstate="print"/>
          <a:srcRect/>
          <a:stretch>
            <a:fillRect/>
          </a:stretch>
        </p:blipFill>
        <p:spPr bwMode="auto">
          <a:xfrm>
            <a:off x="5940152" y="5859089"/>
            <a:ext cx="3131840" cy="998909"/>
          </a:xfrm>
          <a:prstGeom prst="rect">
            <a:avLst/>
          </a:prstGeom>
          <a:noFill/>
          <a:ln w="9525">
            <a:noFill/>
            <a:miter lim="800000"/>
            <a:headEnd/>
            <a:tailEnd/>
          </a:ln>
          <a:effectLst>
            <a:outerShdw dist="107763" dir="2700000" algn="ctr" rotWithShape="0">
              <a:srgbClr val="777777"/>
            </a:outerShdw>
          </a:effectLst>
        </p:spPr>
      </p:pic>
      <p:sp>
        <p:nvSpPr>
          <p:cNvPr id="40" name="Text Box 26" descr="Stationery"/>
          <p:cNvSpPr txBox="1">
            <a:spLocks noChangeArrowheads="1"/>
          </p:cNvSpPr>
          <p:nvPr/>
        </p:nvSpPr>
        <p:spPr bwMode="auto">
          <a:xfrm>
            <a:off x="5726113" y="3873500"/>
            <a:ext cx="1157287" cy="255588"/>
          </a:xfrm>
          <a:prstGeom prst="rect">
            <a:avLst/>
          </a:prstGeom>
          <a:noFill/>
          <a:ln w="9525">
            <a:noFill/>
            <a:miter lim="800000"/>
            <a:headEnd/>
            <a:tailEnd/>
          </a:ln>
        </p:spPr>
        <p:txBody>
          <a:bodyPr lIns="73025" tIns="36512" rIns="73025" bIns="36512">
            <a:spAutoFit/>
          </a:bodyPr>
          <a:lstStyle/>
          <a:p>
            <a:pPr eaLnBrk="0" hangingPunct="0"/>
            <a:endParaRPr lang="en-US" sz="1200">
              <a:solidFill>
                <a:schemeClr val="folHlink"/>
              </a:solidFill>
              <a:latin typeface="Arial" charset="0"/>
            </a:endParaRPr>
          </a:p>
        </p:txBody>
      </p:sp>
      <p:sp>
        <p:nvSpPr>
          <p:cNvPr id="41" name="Text Box 105" descr="Stationery"/>
          <p:cNvSpPr txBox="1">
            <a:spLocks noChangeArrowheads="1"/>
          </p:cNvSpPr>
          <p:nvPr/>
        </p:nvSpPr>
        <p:spPr bwMode="auto">
          <a:xfrm>
            <a:off x="4499992" y="5156299"/>
            <a:ext cx="1220788" cy="288925"/>
          </a:xfrm>
          <a:prstGeom prst="rect">
            <a:avLst/>
          </a:prstGeom>
          <a:noFill/>
          <a:ln w="9525">
            <a:noFill/>
            <a:miter lim="800000"/>
            <a:headEnd/>
            <a:tailEnd/>
          </a:ln>
        </p:spPr>
        <p:txBody>
          <a:bodyPr lIns="73025" tIns="36512" rIns="73025" bIns="36512">
            <a:spAutoFit/>
          </a:bodyPr>
          <a:lstStyle/>
          <a:p>
            <a:pPr eaLnBrk="0" hangingPunct="0"/>
            <a:r>
              <a:rPr lang="en-US" altLang="zh-CN" sz="1400" b="1" dirty="0">
                <a:latin typeface="Arial" charset="0"/>
                <a:ea typeface="TSC UKai M TT"/>
                <a:cs typeface="Arial" charset="0"/>
              </a:rPr>
              <a:t>Broadband</a:t>
            </a:r>
            <a:endParaRPr lang="zh-CN" altLang="en-US" sz="1400" b="1" dirty="0">
              <a:latin typeface="Arial" charset="0"/>
              <a:ea typeface="TSC UKai M TT"/>
              <a:cs typeface="Arial" charset="0"/>
            </a:endParaRPr>
          </a:p>
        </p:txBody>
      </p:sp>
      <p:sp>
        <p:nvSpPr>
          <p:cNvPr id="42" name="Freeform 43"/>
          <p:cNvSpPr>
            <a:spLocks/>
          </p:cNvSpPr>
          <p:nvPr/>
        </p:nvSpPr>
        <p:spPr bwMode="auto">
          <a:xfrm rot="3849606" flipH="1">
            <a:off x="3618706" y="5133182"/>
            <a:ext cx="1595437" cy="114300"/>
          </a:xfrm>
          <a:custGeom>
            <a:avLst/>
            <a:gdLst>
              <a:gd name="T0" fmla="*/ 0 w 2017"/>
              <a:gd name="T1" fmla="*/ 0 h 97"/>
              <a:gd name="T2" fmla="*/ 1008 w 2017"/>
              <a:gd name="T3" fmla="*/ 0 h 97"/>
              <a:gd name="T4" fmla="*/ 912 w 2017"/>
              <a:gd name="T5" fmla="*/ 96 h 97"/>
              <a:gd name="T6" fmla="*/ 2016 w 2017"/>
              <a:gd name="T7" fmla="*/ 96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rgbClr val="A12807"/>
            </a:solidFill>
            <a:round/>
            <a:headEnd type="none" w="sm" len="sm"/>
            <a:tailEnd type="none" w="sm" len="sm"/>
          </a:ln>
          <a:effectLst>
            <a:outerShdw dist="17961" dir="2700000" algn="ctr" rotWithShape="0">
              <a:schemeClr val="tx1"/>
            </a:outerShdw>
          </a:effectLst>
        </p:spPr>
        <p:txBody>
          <a:bodyPr rot="10800000" vert="eaVert"/>
          <a:lstStyle/>
          <a:p>
            <a:pPr eaLnBrk="0" hangingPunct="0">
              <a:defRPr/>
            </a:pPr>
            <a:endParaRPr lang="en-US"/>
          </a:p>
        </p:txBody>
      </p:sp>
      <p:pic>
        <p:nvPicPr>
          <p:cNvPr id="43" name="Picture 46"/>
          <p:cNvPicPr>
            <a:picLocks noChangeArrowheads="1"/>
          </p:cNvPicPr>
          <p:nvPr/>
        </p:nvPicPr>
        <p:blipFill>
          <a:blip r:embed="rId4" cstate="print"/>
          <a:srcRect/>
          <a:stretch>
            <a:fillRect/>
          </a:stretch>
        </p:blipFill>
        <p:spPr bwMode="auto">
          <a:xfrm>
            <a:off x="4129088" y="5446713"/>
            <a:ext cx="1697037" cy="870663"/>
          </a:xfrm>
          <a:prstGeom prst="rect">
            <a:avLst/>
          </a:prstGeom>
          <a:noFill/>
          <a:ln w="9525">
            <a:noFill/>
            <a:miter lim="800000"/>
            <a:headEnd/>
            <a:tailEnd/>
          </a:ln>
          <a:effectLst>
            <a:outerShdw dist="107763" dir="2700000" algn="ctr" rotWithShape="0">
              <a:srgbClr val="777777"/>
            </a:outerShdw>
          </a:effectLst>
        </p:spPr>
      </p:pic>
      <p:pic>
        <p:nvPicPr>
          <p:cNvPr id="44" name="Picture 47" descr="computer"/>
          <p:cNvPicPr>
            <a:picLocks noChangeAspect="1" noChangeArrowheads="1"/>
          </p:cNvPicPr>
          <p:nvPr/>
        </p:nvPicPr>
        <p:blipFill>
          <a:blip r:embed="rId8" cstate="print"/>
          <a:srcRect/>
          <a:stretch>
            <a:fillRect/>
          </a:stretch>
        </p:blipFill>
        <p:spPr bwMode="auto">
          <a:xfrm>
            <a:off x="3845636" y="5078017"/>
            <a:ext cx="884237" cy="1012825"/>
          </a:xfrm>
          <a:prstGeom prst="rect">
            <a:avLst/>
          </a:prstGeom>
          <a:noFill/>
          <a:ln w="9525">
            <a:noFill/>
            <a:miter lim="800000"/>
            <a:headEnd/>
            <a:tailEnd/>
          </a:ln>
        </p:spPr>
      </p:pic>
      <p:sp>
        <p:nvSpPr>
          <p:cNvPr id="45" name="Text Box 48"/>
          <p:cNvSpPr txBox="1">
            <a:spLocks noChangeArrowheads="1"/>
          </p:cNvSpPr>
          <p:nvPr/>
        </p:nvSpPr>
        <p:spPr bwMode="auto">
          <a:xfrm>
            <a:off x="4124325" y="4956175"/>
            <a:ext cx="1074738" cy="336550"/>
          </a:xfrm>
          <a:prstGeom prst="rect">
            <a:avLst/>
          </a:prstGeom>
          <a:noFill/>
          <a:ln w="9525">
            <a:noFill/>
            <a:miter lim="800000"/>
            <a:headEnd/>
            <a:tailEnd/>
          </a:ln>
        </p:spPr>
        <p:txBody>
          <a:bodyPr>
            <a:spAutoFit/>
          </a:bodyPr>
          <a:lstStyle/>
          <a:p>
            <a:pPr eaLnBrk="0" hangingPunct="0"/>
            <a:endParaRPr lang="en-GB" altLang="zh-CN">
              <a:latin typeface="TSC UKai M TT"/>
              <a:ea typeface="TSC UKai M TT"/>
              <a:cs typeface="TSC UKai M TT"/>
            </a:endParaRPr>
          </a:p>
        </p:txBody>
      </p:sp>
      <p:pic>
        <p:nvPicPr>
          <p:cNvPr id="46" name="Picture 49" descr="notebook"/>
          <p:cNvPicPr>
            <a:picLocks noChangeAspect="1" noChangeArrowheads="1"/>
          </p:cNvPicPr>
          <p:nvPr/>
        </p:nvPicPr>
        <p:blipFill>
          <a:blip r:embed="rId9" cstate="print"/>
          <a:srcRect/>
          <a:stretch>
            <a:fillRect/>
          </a:stretch>
        </p:blipFill>
        <p:spPr bwMode="auto">
          <a:xfrm>
            <a:off x="4758085" y="5261855"/>
            <a:ext cx="1064736" cy="856668"/>
          </a:xfrm>
          <a:prstGeom prst="rect">
            <a:avLst/>
          </a:prstGeom>
          <a:noFill/>
          <a:ln w="9525">
            <a:noFill/>
            <a:miter lim="800000"/>
            <a:headEnd/>
            <a:tailEnd/>
          </a:ln>
        </p:spPr>
      </p:pic>
      <p:sp>
        <p:nvSpPr>
          <p:cNvPr id="47" name="Rectangle 117"/>
          <p:cNvSpPr>
            <a:spLocks noChangeArrowheads="1"/>
          </p:cNvSpPr>
          <p:nvPr/>
        </p:nvSpPr>
        <p:spPr bwMode="auto">
          <a:xfrm>
            <a:off x="4021138" y="5792453"/>
            <a:ext cx="1022717" cy="397545"/>
          </a:xfrm>
          <a:prstGeom prst="rect">
            <a:avLst/>
          </a:prstGeom>
          <a:noFill/>
          <a:ln w="12700">
            <a:noFill/>
            <a:miter lim="800000"/>
            <a:headEnd/>
            <a:tailEnd/>
          </a:ln>
        </p:spPr>
        <p:txBody>
          <a:bodyPr wrap="none" lIns="90488" tIns="44450" rIns="90488" bIns="44450" anchor="ctr">
            <a:spAutoFit/>
          </a:bodyPr>
          <a:lstStyle/>
          <a:p>
            <a:pPr eaLnBrk="0" hangingPunct="0"/>
            <a:r>
              <a:rPr lang="en-US" altLang="zh-CN" sz="2000" b="1" dirty="0">
                <a:solidFill>
                  <a:srgbClr val="0000FF"/>
                </a:solidFill>
                <a:latin typeface="Tahoma" pitchFamily="34" charset="0"/>
                <a:ea typeface="TSC UKai M TT"/>
                <a:cs typeface="Tahoma" pitchFamily="34" charset="0"/>
              </a:rPr>
              <a:t>    VPN</a:t>
            </a:r>
            <a:endParaRPr lang="en-GB" altLang="zh-CN" sz="2000" b="1" dirty="0">
              <a:solidFill>
                <a:srgbClr val="0000FF"/>
              </a:solidFill>
              <a:latin typeface="Tahoma" pitchFamily="34" charset="0"/>
              <a:ea typeface="TSC UKai M TT"/>
              <a:cs typeface="Tahoma" pitchFamily="34" charset="0"/>
            </a:endParaRPr>
          </a:p>
        </p:txBody>
      </p:sp>
      <p:sp>
        <p:nvSpPr>
          <p:cNvPr id="48" name="Rectangle 108"/>
          <p:cNvSpPr>
            <a:spLocks noChangeArrowheads="1"/>
          </p:cNvSpPr>
          <p:nvPr/>
        </p:nvSpPr>
        <p:spPr bwMode="auto">
          <a:xfrm>
            <a:off x="4355976" y="3162871"/>
            <a:ext cx="1571625" cy="338137"/>
          </a:xfrm>
          <a:prstGeom prst="rect">
            <a:avLst/>
          </a:prstGeom>
          <a:noFill/>
          <a:ln w="9525">
            <a:noFill/>
            <a:miter lim="800000"/>
            <a:headEnd/>
            <a:tailEnd/>
          </a:ln>
        </p:spPr>
        <p:txBody>
          <a:bodyPr>
            <a:spAutoFit/>
          </a:bodyPr>
          <a:lstStyle/>
          <a:p>
            <a:pPr eaLnBrk="0" hangingPunct="0"/>
            <a:r>
              <a:rPr lang="en-GB" sz="1600" dirty="0">
                <a:solidFill>
                  <a:srgbClr val="FF0000"/>
                </a:solidFill>
                <a:latin typeface="Tahoma" pitchFamily="34" charset="0"/>
                <a:cs typeface="Tahoma" pitchFamily="34" charset="0"/>
              </a:rPr>
              <a:t>Windows 10</a:t>
            </a:r>
          </a:p>
        </p:txBody>
      </p:sp>
      <p:sp>
        <p:nvSpPr>
          <p:cNvPr id="51" name="Rectangle 92"/>
          <p:cNvSpPr>
            <a:spLocks noChangeArrowheads="1"/>
          </p:cNvSpPr>
          <p:nvPr/>
        </p:nvSpPr>
        <p:spPr bwMode="auto">
          <a:xfrm>
            <a:off x="4418364" y="6375184"/>
            <a:ext cx="1048685" cy="307777"/>
          </a:xfrm>
          <a:prstGeom prst="rect">
            <a:avLst/>
          </a:prstGeom>
          <a:noFill/>
          <a:ln w="9525">
            <a:noFill/>
            <a:miter lim="800000"/>
            <a:headEnd/>
            <a:tailEnd/>
          </a:ln>
        </p:spPr>
        <p:txBody>
          <a:bodyPr wrap="none">
            <a:spAutoFit/>
          </a:bodyPr>
          <a:lstStyle/>
          <a:p>
            <a:pPr eaLnBrk="0" hangingPunct="0"/>
            <a:r>
              <a:rPr lang="en-US" sz="1400" b="1" dirty="0">
                <a:solidFill>
                  <a:srgbClr val="333399"/>
                </a:solidFill>
                <a:latin typeface="Arial" charset="0"/>
                <a:ea typeface="TSC UKai M TT"/>
                <a:cs typeface="Tahoma" pitchFamily="34" charset="0"/>
              </a:rPr>
              <a:t>2000Mbps</a:t>
            </a:r>
          </a:p>
        </p:txBody>
      </p:sp>
      <p:sp>
        <p:nvSpPr>
          <p:cNvPr id="52" name="Rectangle 107"/>
          <p:cNvSpPr>
            <a:spLocks noChangeArrowheads="1"/>
          </p:cNvSpPr>
          <p:nvPr/>
        </p:nvSpPr>
        <p:spPr bwMode="auto">
          <a:xfrm>
            <a:off x="564095" y="2064891"/>
            <a:ext cx="2071688" cy="584775"/>
          </a:xfrm>
          <a:prstGeom prst="rect">
            <a:avLst/>
          </a:prstGeom>
          <a:noFill/>
          <a:ln w="9525">
            <a:noFill/>
            <a:miter lim="800000"/>
            <a:headEnd/>
            <a:tailEnd/>
          </a:ln>
        </p:spPr>
        <p:txBody>
          <a:bodyPr>
            <a:spAutoFit/>
          </a:bodyPr>
          <a:lstStyle/>
          <a:p>
            <a:pPr eaLnBrk="0" hangingPunct="0"/>
            <a:r>
              <a:rPr lang="en-US" sz="1600" dirty="0">
                <a:solidFill>
                  <a:srgbClr val="FF0000"/>
                </a:solidFill>
                <a:latin typeface="Tahoma" pitchFamily="34" charset="0"/>
                <a:cs typeface="Tahoma" pitchFamily="34" charset="0"/>
              </a:rPr>
              <a:t>(</a:t>
            </a:r>
            <a:r>
              <a:rPr lang="en-GB" sz="1600" dirty="0">
                <a:solidFill>
                  <a:srgbClr val="FF0000"/>
                </a:solidFill>
                <a:latin typeface="Tahoma" pitchFamily="34" charset="0"/>
                <a:cs typeface="Tahoma" pitchFamily="34" charset="0"/>
              </a:rPr>
              <a:t>Virtualisation Infra + GCC) </a:t>
            </a:r>
          </a:p>
        </p:txBody>
      </p:sp>
      <p:sp>
        <p:nvSpPr>
          <p:cNvPr id="53" name="Text Box 7"/>
          <p:cNvSpPr txBox="1">
            <a:spLocks noChangeArrowheads="1"/>
          </p:cNvSpPr>
          <p:nvPr/>
        </p:nvSpPr>
        <p:spPr bwMode="auto">
          <a:xfrm>
            <a:off x="357188" y="3211513"/>
            <a:ext cx="1606550" cy="646112"/>
          </a:xfrm>
          <a:prstGeom prst="rect">
            <a:avLst/>
          </a:prstGeom>
          <a:noFill/>
          <a:ln w="9525">
            <a:noFill/>
            <a:miter lim="800000"/>
            <a:headEnd/>
            <a:tailEnd/>
          </a:ln>
        </p:spPr>
        <p:txBody>
          <a:bodyPr wrap="none">
            <a:spAutoFit/>
          </a:bodyPr>
          <a:lstStyle/>
          <a:p>
            <a:pPr eaLnBrk="0" hangingPunct="0"/>
            <a:r>
              <a:rPr lang="en-US" altLang="zh-CN" sz="1800" b="1" dirty="0">
                <a:solidFill>
                  <a:srgbClr val="0000FF"/>
                </a:solidFill>
                <a:latin typeface="Tahoma" pitchFamily="34" charset="0"/>
                <a:ea typeface="TSC UKai M TT"/>
                <a:cs typeface="Tahoma" pitchFamily="34" charset="0"/>
              </a:rPr>
              <a:t>Windows </a:t>
            </a:r>
          </a:p>
          <a:p>
            <a:pPr eaLnBrk="0" hangingPunct="0"/>
            <a:r>
              <a:rPr lang="en-US" altLang="zh-CN" sz="1800" b="1" dirty="0">
                <a:solidFill>
                  <a:srgbClr val="0000FF"/>
                </a:solidFill>
                <a:latin typeface="Tahoma" pitchFamily="34" charset="0"/>
                <a:ea typeface="TSC UKai M TT"/>
                <a:cs typeface="Tahoma" pitchFamily="34" charset="0"/>
              </a:rPr>
              <a:t>Applications</a:t>
            </a:r>
            <a:endParaRPr lang="zh-CN" altLang="en-GB" sz="1800" b="1" dirty="0">
              <a:solidFill>
                <a:srgbClr val="0000FF"/>
              </a:solidFill>
              <a:latin typeface="Tahoma" pitchFamily="34" charset="0"/>
              <a:ea typeface="TSC UKai M TT"/>
              <a:cs typeface="Tahoma" pitchFamily="34" charset="0"/>
            </a:endParaRPr>
          </a:p>
        </p:txBody>
      </p:sp>
      <p:pic>
        <p:nvPicPr>
          <p:cNvPr id="54" name="Picture 94" descr="ra3"/>
          <p:cNvPicPr>
            <a:picLocks noChangeAspect="1" noChangeArrowheads="1"/>
          </p:cNvPicPr>
          <p:nvPr/>
        </p:nvPicPr>
        <p:blipFill>
          <a:blip r:embed="rId10" cstate="print"/>
          <a:srcRect/>
          <a:stretch>
            <a:fillRect/>
          </a:stretch>
        </p:blipFill>
        <p:spPr bwMode="auto">
          <a:xfrm>
            <a:off x="3429000" y="4279900"/>
            <a:ext cx="1231900" cy="292100"/>
          </a:xfrm>
          <a:prstGeom prst="rect">
            <a:avLst/>
          </a:prstGeom>
          <a:noFill/>
          <a:ln w="9525">
            <a:noFill/>
            <a:miter lim="800000"/>
            <a:headEnd/>
            <a:tailEnd/>
          </a:ln>
        </p:spPr>
      </p:pic>
      <p:pic>
        <p:nvPicPr>
          <p:cNvPr id="55" name="Picture 91" descr="ra"/>
          <p:cNvPicPr>
            <a:picLocks noChangeAspect="1" noChangeArrowheads="1"/>
          </p:cNvPicPr>
          <p:nvPr/>
        </p:nvPicPr>
        <p:blipFill>
          <a:blip r:embed="rId11" cstate="print"/>
          <a:srcRect/>
          <a:stretch>
            <a:fillRect/>
          </a:stretch>
        </p:blipFill>
        <p:spPr bwMode="auto">
          <a:xfrm>
            <a:off x="571499" y="2607268"/>
            <a:ext cx="1022351" cy="693145"/>
          </a:xfrm>
          <a:prstGeom prst="rect">
            <a:avLst/>
          </a:prstGeom>
          <a:noFill/>
          <a:ln w="9525">
            <a:noFill/>
            <a:miter lim="800000"/>
            <a:headEnd/>
            <a:tailEnd/>
          </a:ln>
        </p:spPr>
      </p:pic>
      <p:pic>
        <p:nvPicPr>
          <p:cNvPr id="56" name="Picture 92" descr="ra2"/>
          <p:cNvPicPr>
            <a:picLocks noChangeAspect="1" noChangeArrowheads="1"/>
          </p:cNvPicPr>
          <p:nvPr/>
        </p:nvPicPr>
        <p:blipFill>
          <a:blip r:embed="rId12" cstate="print"/>
          <a:srcRect/>
          <a:stretch>
            <a:fillRect/>
          </a:stretch>
        </p:blipFill>
        <p:spPr bwMode="auto">
          <a:xfrm>
            <a:off x="34925" y="1989138"/>
            <a:ext cx="571500" cy="1282700"/>
          </a:xfrm>
          <a:prstGeom prst="rect">
            <a:avLst/>
          </a:prstGeom>
          <a:noFill/>
          <a:ln w="9525">
            <a:noFill/>
            <a:miter lim="800000"/>
            <a:headEnd/>
            <a:tailEnd/>
          </a:ln>
        </p:spPr>
      </p:pic>
      <p:sp>
        <p:nvSpPr>
          <p:cNvPr id="57" name="Rectangle 56"/>
          <p:cNvSpPr/>
          <p:nvPr/>
        </p:nvSpPr>
        <p:spPr>
          <a:xfrm>
            <a:off x="285720" y="142852"/>
            <a:ext cx="8715404"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NYP’s ICT Infrastructure Overview</a:t>
            </a:r>
          </a:p>
        </p:txBody>
      </p:sp>
      <p:sp>
        <p:nvSpPr>
          <p:cNvPr id="58" name="Line 68"/>
          <p:cNvSpPr>
            <a:spLocks noChangeShapeType="1"/>
          </p:cNvSpPr>
          <p:nvPr/>
        </p:nvSpPr>
        <p:spPr bwMode="auto">
          <a:xfrm flipH="1">
            <a:off x="5776729" y="1433649"/>
            <a:ext cx="515938" cy="391976"/>
          </a:xfrm>
          <a:prstGeom prst="line">
            <a:avLst/>
          </a:prstGeom>
          <a:noFill/>
          <a:ln w="28575">
            <a:solidFill>
              <a:srgbClr val="C00000"/>
            </a:solidFill>
            <a:round/>
            <a:headEnd/>
            <a:tailEnd/>
          </a:ln>
        </p:spPr>
        <p:txBody>
          <a:bodyPr/>
          <a:lstStyle/>
          <a:p>
            <a:endParaRPr lang="en-US"/>
          </a:p>
        </p:txBody>
      </p:sp>
      <p:pic>
        <p:nvPicPr>
          <p:cNvPr id="59" name="Picture 3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724945" y="1052736"/>
            <a:ext cx="631031" cy="63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 name="Line 68"/>
          <p:cNvSpPr>
            <a:spLocks noChangeShapeType="1"/>
          </p:cNvSpPr>
          <p:nvPr/>
        </p:nvSpPr>
        <p:spPr bwMode="auto">
          <a:xfrm flipH="1">
            <a:off x="4283204" y="1556792"/>
            <a:ext cx="764" cy="367206"/>
          </a:xfrm>
          <a:prstGeom prst="line">
            <a:avLst/>
          </a:prstGeom>
          <a:noFill/>
          <a:ln w="28575">
            <a:solidFill>
              <a:srgbClr val="C00000"/>
            </a:solidFill>
            <a:round/>
            <a:headEnd/>
            <a:tailEnd/>
          </a:ln>
        </p:spPr>
        <p:txBody>
          <a:bodyPr/>
          <a:lstStyle/>
          <a:p>
            <a:endParaRPr lang="en-US"/>
          </a:p>
        </p:txBody>
      </p:sp>
      <p:sp>
        <p:nvSpPr>
          <p:cNvPr id="61" name="Rectangle 95"/>
          <p:cNvSpPr>
            <a:spLocks noChangeArrowheads="1"/>
          </p:cNvSpPr>
          <p:nvPr/>
        </p:nvSpPr>
        <p:spPr bwMode="auto">
          <a:xfrm>
            <a:off x="7740352" y="5224316"/>
            <a:ext cx="1089868" cy="307777"/>
          </a:xfrm>
          <a:prstGeom prst="rect">
            <a:avLst/>
          </a:prstGeom>
          <a:noFill/>
          <a:ln w="9525">
            <a:noFill/>
            <a:miter lim="800000"/>
            <a:headEnd/>
            <a:tailEnd/>
          </a:ln>
        </p:spPr>
        <p:txBody>
          <a:bodyPr wrap="square">
            <a:spAutoFit/>
          </a:bodyPr>
          <a:lstStyle/>
          <a:p>
            <a:pPr eaLnBrk="0" hangingPunct="0"/>
            <a:r>
              <a:rPr lang="en-US" sz="1400" b="1" dirty="0">
                <a:solidFill>
                  <a:srgbClr val="333399"/>
                </a:solidFill>
                <a:latin typeface="Arial" charset="0"/>
                <a:ea typeface="TSC UKai M TT"/>
                <a:cs typeface="Tahoma" pitchFamily="34" charset="0"/>
              </a:rPr>
              <a:t>4000Mbps</a:t>
            </a:r>
            <a:r>
              <a:rPr lang="en-US" sz="1000" b="1" dirty="0">
                <a:solidFill>
                  <a:srgbClr val="333399"/>
                </a:solidFill>
                <a:latin typeface="Arial" charset="0"/>
                <a:ea typeface="TSC UKai M TT"/>
                <a:cs typeface="Tahoma" pitchFamily="34" charset="0"/>
              </a:rPr>
              <a:t> </a:t>
            </a:r>
          </a:p>
        </p:txBody>
      </p:sp>
      <p:sp>
        <p:nvSpPr>
          <p:cNvPr id="62" name="Line 101"/>
          <p:cNvSpPr>
            <a:spLocks noChangeShapeType="1"/>
          </p:cNvSpPr>
          <p:nvPr/>
        </p:nvSpPr>
        <p:spPr bwMode="auto">
          <a:xfrm rot="2478381" flipV="1">
            <a:off x="7497127" y="4372573"/>
            <a:ext cx="71295" cy="329629"/>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pic>
        <p:nvPicPr>
          <p:cNvPr id="63" name="Picture 4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67798" y="4743602"/>
            <a:ext cx="1296690" cy="485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 name="Picture 49" descr="notebook"/>
          <p:cNvPicPr>
            <a:picLocks noChangeAspect="1" noChangeArrowheads="1"/>
          </p:cNvPicPr>
          <p:nvPr/>
        </p:nvPicPr>
        <p:blipFill>
          <a:blip r:embed="rId9" cstate="print"/>
          <a:srcRect/>
          <a:stretch>
            <a:fillRect/>
          </a:stretch>
        </p:blipFill>
        <p:spPr bwMode="auto">
          <a:xfrm>
            <a:off x="2800125" y="2577911"/>
            <a:ext cx="967723" cy="778613"/>
          </a:xfrm>
          <a:prstGeom prst="rect">
            <a:avLst/>
          </a:prstGeom>
          <a:noFill/>
          <a:ln w="9525">
            <a:noFill/>
            <a:miter lim="800000"/>
            <a:headEnd/>
            <a:tailEnd/>
          </a:ln>
        </p:spPr>
      </p:pic>
      <p:pic>
        <p:nvPicPr>
          <p:cNvPr id="65" name="Picture 49" descr="notebook"/>
          <p:cNvPicPr>
            <a:picLocks noChangeAspect="1" noChangeArrowheads="1"/>
          </p:cNvPicPr>
          <p:nvPr/>
        </p:nvPicPr>
        <p:blipFill>
          <a:blip r:embed="rId9" cstate="print"/>
          <a:srcRect/>
          <a:stretch>
            <a:fillRect/>
          </a:stretch>
        </p:blipFill>
        <p:spPr bwMode="auto">
          <a:xfrm>
            <a:off x="2502186" y="2477548"/>
            <a:ext cx="967723" cy="829477"/>
          </a:xfrm>
          <a:prstGeom prst="rect">
            <a:avLst/>
          </a:prstGeom>
          <a:noFill/>
          <a:ln w="9525">
            <a:noFill/>
            <a:miter lim="800000"/>
            <a:headEnd/>
            <a:tailEnd/>
          </a:ln>
        </p:spPr>
      </p:pic>
      <p:sp>
        <p:nvSpPr>
          <p:cNvPr id="66" name="Text Box 30"/>
          <p:cNvSpPr txBox="1">
            <a:spLocks noChangeArrowheads="1"/>
          </p:cNvSpPr>
          <p:nvPr/>
        </p:nvSpPr>
        <p:spPr bwMode="auto">
          <a:xfrm>
            <a:off x="4718099" y="2164854"/>
            <a:ext cx="862013" cy="400050"/>
          </a:xfrm>
          <a:prstGeom prst="rect">
            <a:avLst/>
          </a:prstGeom>
          <a:noFill/>
          <a:ln w="9525">
            <a:noFill/>
            <a:miter lim="800000"/>
            <a:headEnd/>
            <a:tailEnd/>
          </a:ln>
        </p:spPr>
        <p:txBody>
          <a:bodyPr>
            <a:spAutoFit/>
          </a:bodyPr>
          <a:lstStyle/>
          <a:p>
            <a:pPr eaLnBrk="0" hangingPunct="0"/>
            <a:r>
              <a:rPr lang="en-US" altLang="zh-CN" sz="2000" b="1" dirty="0">
                <a:solidFill>
                  <a:srgbClr val="0000FF"/>
                </a:solidFill>
                <a:latin typeface="Tahoma" pitchFamily="34" charset="0"/>
                <a:ea typeface="TSC UKai M TT"/>
                <a:cs typeface="Tahoma" pitchFamily="34" charset="0"/>
              </a:rPr>
              <a:t>Staff</a:t>
            </a:r>
            <a:endParaRPr lang="zh-CN" altLang="en-GB" sz="2000" b="1" dirty="0">
              <a:solidFill>
                <a:srgbClr val="0000FF"/>
              </a:solidFill>
              <a:latin typeface="Tahoma" pitchFamily="34" charset="0"/>
              <a:ea typeface="TSC UKai M TT"/>
              <a:cs typeface="Tahoma" pitchFamily="34" charset="0"/>
            </a:endParaRPr>
          </a:p>
        </p:txBody>
      </p:sp>
      <p:sp>
        <p:nvSpPr>
          <p:cNvPr id="69" name="AutoShape 57" descr="data:image/jpeg;base64,/9j/4AAQSkZJRgABAQAAAQABAAD/2wCEAAkGBwgHBgkIBwgKCgkLDRYPDQwMDRsUFRAWIB0iIiAdHx8kKDQsJCYxJx8fLT0tMTU3Ojo6Iys/RD84QzQ5OjcBCgoKDQwNGg8PGjclHyU3Nzc3Nzc3Nzc3Nzc3Nzc3Nzc3Nzc3Nzc3Nzc3Nzc3Nzc3Nzc3Nzc3Nzc3Nzc3Nzc3N//AABEIAHcAgAMBIgACEQEDEQH/xAAbAAACAwEBAQAAAAAAAAAAAAAFBgAEBwMBAv/EAFAQAAECBAMEBAcKCQoHAAAAAAECAwAEBREGEiETIjFRBxRBYTJCUnGRo7EVFyM1dIGhs8HTFiQzNkNic6LDJTRTVWODk8LR0iZEVGRygpL/xAAXAQEBAQEAAAAAAAAAAAAAAAAAAQME/8QAHREBAAIDAQADAAAAAAAAAAAAAAIRASFBAwQSYf/aAAwDAQACEQMRAD8AF4KrlT91Jhc1U6g823KLWUmZWrgU8Lki9r6xcm8XVl/FDUlT6jMsSTxSE9YWCUEjiVA8L68IA4Q/nk/8gd9qYo1ZSRWL5tQxwsnyT3XiJ1qaqnP0lt1NVqj04A81vST4uApDulyOaQeHKFmgYkxHWK7MyCawWGwVlpT68oAB4E63Nu4RVp722pE+4df5QYHqnIWZZ1LNWmVhVyHj5OnhcgD6Yq9afP16cp1OU3Mz80/NBLyW3pZ4ZCtK1C5uNRoID4QrOJsQSs045XW5dTCh+WcyZgRfTjfgfTA1xQVh2nqPjImT6xUKtOfSzIzFlXzNrT4vIeSAIHWjYoxZPSdLPU5qdRPBDKs+0BbyqQknd0N9ecdsNVGvz9PkqnMVtGzU+2hyXU6QtV1hJGXXnz4QsY1IDL1zb4KW8nyEcwRFDC7wE/TGUm4VPy5HDXVHLSCYMOKcZ1SWTKClTs625mKZgurCwo6ap1Fhx59kMMpOViWZanJ2tB9l6WW5smXruI3M2umhHtjOMVFN2rqsdsvyf8wglhx4OTbjY8SnzXsETAI1PGNYXiRiVpk/NMyTuQATCwogm4JKgeHzQzmo1CkiYFVqjk4hJZVeTf1AVtRa5GmqRGV1lSPdVve12HCyeSu68MVLe29Mqy/7eWH7rkLOLlGxLiGrYlfpzdXVLs5l7JT68oSBqApQvc27oYputzlNkNnOz80/M3eS29KvDJmFrE3Go19sZchxDdcm3ArwXFabnldwv6YZW1hWHJBZ0CnZs/vwvRerX8HVvE2IGZku1xDCmbG77mS47uN4E4wrdXRWE7KqzzYVKS6iG5laRctJJNgba8YW6U+lmXcIVcKQ4NcvJHk2gni/41Z+Qyv1KYqiPRjrilAP9F/ERAXEoUK5NqsvJkc1CVZeCvmg30Y/nU3+z/iIirVZhlOIG2ZxvPKbVS3UgJzFN1AjU8u6AP4KaZapGIUMPiYbHBzn8AuEdLSV1GYTMuOsMqe1cUFAJFzrrpGn040vqlbTRmXmmEs74dOpXsndb3PZaEukPU93EbjdZYW7KpTkCWyMxNrjxr8+UAdYSB0bISk5rPWB7SMz0Z+wy2uTeEy8tgobcUkLCgVqATpvaxp8yqVVg5Zp7am5XrnwSV8QnO9xhXwxMUN9qpO4glHXibqb2OXQBNlX3u3d0gDHSIkqw/TMqVFRa8QKJOjXk6wr4Zaa92KW6t8pfTOy4SyRqobtzrrDhjR1TFGpbosVJl1HW1icrfePbA/Ca6EZGQL0q8ap1xkJcFslytBHBXIwFPpISr3RldmF2DDF8gUbfBI45Y++j5plOJmFof2i1sv7RsjwLKAjr0hPqZmUZQDtGJdBBI4FpPMiDeGVUPr1NFNln251TKy8tdsqrAZra6XNjAI+LUr/AAkmlBLmUbXUJXl4r5aQ0YCaYak6+iXfEwjY3z6cdg9pAXET7aMRFqZbCpYzLi3QMtyApVxqeRPZDpSTSf5ZTRGHmWRK76XSCSotP68T2WgMvU2F1SZS+txlpS9XFBVgMw1F9PRD1SkpT0bvJQrOlMyoJXzG1VYwv0x+RcxIGquwp2TQgpKW8uYki48a/G3KHBZk1YOnDTG1tSnW7NoX4Qs4b3+e8Bl0myhbBTNPrl8rbigXAoEmyLDe5wYxf8aM6f8AIyv1KYu4XmKNMOT66/KuukglvYFOgAF72V5op4wsas0QLAyUt9SmAI9GH51N/s/4iIFYidHuw9kXcJS7cDUXurjp9ogp0ZqSjFCFLUEpDVySbADOiF2oIccrNRDaVKKnXwkC+vhW8b7IB4wQ/tqLiB2/PX+4chMdfDc/MOoXmQlYsRw4dht9phzwuptNDxEsMJlUOAhDY0B/F3BpoOMIlLSQ5mXL9YSkhRbUCQrjzKoGj9KuD3umXFKABmUm5NuK3oQEzJalnbk7wcTr5h3CHOobnReGyA2ozKClvtA2rnAXGmsJ0o2pUm/eT6wVNuISSDuKITYjVX2QD9jxaUUSmXUATLrtzO63w4+yFPDj9qzS2STvTrCtfOnzQd6SiF0+gpSbqS2vMBe43G7XsRAbDTZ906ZeUClmdl1B+xulIKQR2+2BoT6RVgTrCQvf2Usco422I7jE6P39ridpF75GHh9Iij0hHPiRtTZuBJy4NieIbF+ChBLAacmIWFKlUslDL+0e4Z7qBBOnK/OAD4rc/l6YCF3AW/mCezVXHT7RDHgB/bydfXf9Db1D0J1aSpzElT2YKgqYfy2vY3zWtvW+iHPBpQiSr6+rplUKZslPAE7F4X4DiYBMffCag86lV0jKQRw7O77YdqS6k9HDjq1AAzJJJNv0qoz+mIIc32C+EgFTar2ULjTVSvZDq7udF802pIaUqZKkNchtidOB0BEAmNzJZbWcx1DgF/8A17hBTF/xqz8hlfqUwNkW1bFZVK9YTkcSAoHdUQmx1za8YJYv0qrIPESMr9SmAsYFW23Vplb35MSbmayQo2um+h0OnOCU3Ws+JWqXTG5VbL5SlozEqwHCTzAFuPdAjCH88nvkDvtTFGrLy1kWzWDF9Aq3gnutBGlLaVSmHWK+202jbsq/FZZlR1Q7bQpt4phboVQnq7XH6ZIsU9SkZy3ml2gcqT26GxtHzIvbekz7htb3Qlx6pyFmUeLVXmVkqsl48Qq3jcxC160aoPtSFM2VSQlM4wl5LSWpVlSM6Vka3GguBw74EYTdqmJ5aaek5emnq6gF/ANW1Fx2HXQ/RFR1WbDtPVfiiZPrFQr0uYLUhMXzbyFjeCh2J5wQ+4nq8rJyCphtCDPBDF0uSrOyylCe0i99eEdsMt1OoScjWRL0/qhmGwpSWGgfDANrDv5wAxqrK09YkK2MvawN/ARy1ijhd+87TGSTdU/LnW9+KOcMFi+J68xT0ypp6GFOLKhMdZlWAArTwNNR4XHuhhk5Sek2W52fYk0SkxKrUktS7Wa2zvwy8uzhCDilVi0Uk32y75Qr6bCCeHXw5NOI45KfNewRDGXepV1KcQsU6ltyy2HsgQZmVYS5c6cAOFxDOZdykomZevsstoKmV/isuyo2O1A0KbcU9sZnWVEVZvLmtsLmwVbgr5oZKa9tqdVl/wBtLD6HIWXq31SKlN1nET9JkGZBRBXss8uyFFKfK0NtIYZxxuQp6Was2hM00Xg0GJVlSM4y8bp0HDhGcMvbOuzS7qypcNtFW8LsuLeiGVCwvD0gs23nZs/vwvRerdsJP1PE7UwqTlqYVMWzkMNAWPzGAeNVFdcSogDNKSxskAAfBJ4AQLo8yWpdwqKt5twb2YdiecEcXfGjHyGV+pTFUQ6M0pXidKFpCkqasUkXBGdEBMSAJr00AAAltywAGmiu/wCyDvRh+dTf7P8AiIivVXGFV1EpOXEop5SninjkJUFaWPZAHMGSrbVHr7RdbmghWYOAC19g4dOOsIzTSX6lMNl5DIW9baEDd1PHe/0jUKZL0qVk621RXnnWQ1danhvZyy7fsGlrQm0wU+fr6pWsuOtSiEFOdokqzWJHZ54A2y2kdG7R3VrQ6UhwDszvXt57Rn8qwHpF4mYbZyIcWAQN+wTp4XGNQmUSiMHKRT1LXKpnLNKXxKQt7jCth1qhVNuou4gefZy3LYZBIKctlX3e5PpgWLdIqEDD9PUEpCltDMbDesGrX4e2FnDDANXpT3WEBSZ2XTsbaqBy6jWHLGTqmaRSnbAlEuo2vYeC3A3CstQnJWnzjz8wKqJxkBsDcJzot2coFqHSU2hFQlAhKEgtMmwAGpaRrxEd8AS6BiRlZfbdDzL+ZsAbllAWOvbHfH75YmU2A+El5dFybWuynuPKDGF5WhMVCnO0x99c880svIcG6nQFVtPKtAImLAE4mmQkJCUhywAGmq+Gv2Q2YFlm25OvNl5uZAaCgoJFgdg8R2nUQHxE817vql5gkS65lxTqgdQnMQdLHsJhwo0tSJT3Zaobz7rPVczheGuYtP8AcOy3pgMvDaXarNtl1DQW5baECyd4cd7/AEh6pbSB0cu3yOKbmVpS5b+1UCR54BU/qM7iFMrV1uNSaUFKlNaqva47OcNxbkmsGzbdLWtcombs2pwWUfhDe/z3gMtkGQ/LqCphDGVDi7m1lWCNPC7YNYv+NWfkMr9SmL2HW6JU3J5deeeZyglrYXOgAzX3fNFLGNvddq3DqUtb/CTAEejD86m/2f8AERAvEiimsukHQIdJ0P63fb6IJ9GP51N/sv8AOiFmohBrlSS2sKcL0xZsFskne7AM0A/YKe29HxAu/Zb1DkJbrpZqcw5fQLSRoeR77egQ5YTDQoWJFS7CmGSg2So/9u5ftPKECkiXzkqT1lpJBW22pFyNfJtA00OTVn6PGV+VMg/vvQgNvlmVmLqO8HBwI7E8yYcqglA6KbKGzR1lGiikZRtXbeFpCXKJYVJP3ZVMjZuhBQU2QuybHdsD9JgNBx58RU6xserLtx8lvkRCpht+1WpbBOqp2XPbzTzg30oBApmH9osI+DXYkoHit+UICYYS17qUs7Ba3DOy5Q+CLBG7fhp6BAF+ka/WmLGx2ctwBP6EciI9wA/tMTMN/wBGw97RA7pH2f4TtZ3AhXUpbQlsfo0+ULwR6P0NjEUuUSy23Ay+HHFcF7wt28vNACsWkivPEHQKfvYHmeRt6RDJgN7bylfXx+Bt6l6EmuBs4oqoS4kuGZf3AW7k3V2WzQ7YIDXU8QbCXUw2WPAUb67B654mATn3S1VH3MxsnLbQ93fb6IdqOvP0duLv4U0T61UZzSxL7Q3HWGwElbaFN6gKHk29sPLgQnopnApJZb60SAq26NubDXThaATmHyyhwlR3g4NQoeTzJgli/wCNWfkMr9SmBMglgsLuyZpGR0DIpByrIRY7thzgti/41Zv/ANDK/UpgOGHKuzRqmHpiT6208hTCmdoUAhXeAeUMf4Y4cBP/AA2xccfx9z/bCMfy8t+2TA8rRtnhm13r+Bz80BqDWMKI5LLaaw0ytkrC1AT6/CAIHi8lH0xxVjDDqBdWGGkDMpIzTy7mxt2JhMoORUlMEKTodL214cMunpilUSkNN3NruueT5XfBc1WmiKxrQXg0wcOsKCNG09eXpc38jvjxeKqEhQQcKouo9k8u3Anyf1YzaVUjrsvrc3Rpuch3QbngkTaQkpKeab28FznA1Rtdxvh6YWXHMPMKVYAnry+AAA8TkBHKVx1RkuNvy+DnCUKCkrROqNiD5ozVtaNk5ZXLtRz80F6ZOS7MoEOOZVZjpaMvacoRuOLc/wAj0n5wuGLycHcbUNG+9gxSAT4SpxVvZFuXxpQUOqQzh1nOtKkECec1SQQoeByhDqk5LvSuzbcClZgbRXpZQqroSVDVar3y27eQvDxnKcblil+P6S9I/aeKaCvFlAbXlVhZsGylKUZ5dgBl7cv630RE43oCWHG04eY2TiklQE8vUi9vF7zCXUCAt7UWDT2vzNc4C50BjwvH5o5eaNW+a41BOKaDs9r+CzZRYndnl6j/AOYjmNaCW2mHcOMgJ3kIM8vTNYnxPNCewE+4zRSQSWzp22tp3ejvgROLQKg2CoBVm+1PIcxeBmuNEZxbh55RSzhlhSgL6T7n+2FrElTRVqu7MtSolWwhDSWQ5nCQhITxsOUB8PFtU+RmFtkTvWtxHki8dnfy7v8A5mBqv09UPouq0zUm015h6Sk0gq2zD7SlBY4C2939kNHvU0z+t6r6j7qJEgie9TTDoKxVfUfdR5709JTcIqtUSkqKst2Ta5724kSA996mmX+N6r6j7qIeielKIUqq1UrBBCrs6cR/R/rGJEgJ71NL/req+o+6iojoep7ZSW65Uk5TcWQ1zv5OuoESJAer6H5Bwq2lcqKgpedW41qb38mLXvU0y+lXqt/7j7uJEgIeiek3C/dWqhYzb12bkHLp+Tt4o7InvU0z+t6p6j7qJEgPR0U0s7qqtVVJIsU3ZHsbjwdFNLAAFXqthw/IfdxIkBB0U0wcKvVB/gfdQrVvoxrTNTeTRpd2ck9Ch599pKlGwvcbvbfsiRID/9k="/>
          <p:cNvSpPr>
            <a:spLocks noChangeAspect="1" noChangeArrowheads="1"/>
          </p:cNvSpPr>
          <p:nvPr/>
        </p:nvSpPr>
        <p:spPr bwMode="auto">
          <a:xfrm>
            <a:off x="368300" y="168275"/>
            <a:ext cx="1219200" cy="11334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71" name="Group 70"/>
          <p:cNvGrpSpPr/>
          <p:nvPr/>
        </p:nvGrpSpPr>
        <p:grpSpPr>
          <a:xfrm>
            <a:off x="694935" y="4405466"/>
            <a:ext cx="2035173" cy="993467"/>
            <a:chOff x="2036649" y="4850984"/>
            <a:chExt cx="2079754" cy="679450"/>
          </a:xfrm>
        </p:grpSpPr>
        <p:pic>
          <p:nvPicPr>
            <p:cNvPr id="72" name="Picture 6"/>
            <p:cNvPicPr>
              <a:picLocks noChangeArrowheads="1"/>
            </p:cNvPicPr>
            <p:nvPr/>
          </p:nvPicPr>
          <p:blipFill>
            <a:blip r:embed="rId4" cstate="print"/>
            <a:srcRect/>
            <a:stretch>
              <a:fillRect/>
            </a:stretch>
          </p:blipFill>
          <p:spPr bwMode="auto">
            <a:xfrm>
              <a:off x="2036649" y="4850984"/>
              <a:ext cx="2035175" cy="679450"/>
            </a:xfrm>
            <a:prstGeom prst="rect">
              <a:avLst/>
            </a:prstGeom>
            <a:noFill/>
            <a:ln w="9525">
              <a:noFill/>
              <a:miter lim="800000"/>
              <a:headEnd/>
              <a:tailEnd/>
            </a:ln>
            <a:effectLst>
              <a:outerShdw dist="107763" dir="2700000" algn="ctr" rotWithShape="0">
                <a:srgbClr val="777777"/>
              </a:outerShdw>
            </a:effectLst>
          </p:spPr>
        </p:pic>
        <p:sp>
          <p:nvSpPr>
            <p:cNvPr id="73" name="Text Box 7"/>
            <p:cNvSpPr txBox="1">
              <a:spLocks noChangeArrowheads="1"/>
            </p:cNvSpPr>
            <p:nvPr/>
          </p:nvSpPr>
          <p:spPr bwMode="auto">
            <a:xfrm>
              <a:off x="2423696" y="4979876"/>
              <a:ext cx="1692707" cy="400110"/>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ea typeface="TSC UKai M TT"/>
                  <a:cs typeface="Tahoma" pitchFamily="34" charset="0"/>
                </a:rPr>
                <a:t>e-Learning</a:t>
              </a:r>
              <a:endParaRPr lang="zh-CN" altLang="en-GB" sz="2000" b="1" dirty="0">
                <a:solidFill>
                  <a:srgbClr val="0000FF"/>
                </a:solidFill>
                <a:latin typeface="Tahoma" pitchFamily="34" charset="0"/>
                <a:ea typeface="TSC UKai M TT"/>
                <a:cs typeface="Tahoma" pitchFamily="34" charset="0"/>
              </a:endParaRPr>
            </a:p>
          </p:txBody>
        </p:sp>
      </p:grpSp>
      <p:sp>
        <p:nvSpPr>
          <p:cNvPr id="75" name="Rectangle 107"/>
          <p:cNvSpPr>
            <a:spLocks noChangeArrowheads="1"/>
          </p:cNvSpPr>
          <p:nvPr/>
        </p:nvSpPr>
        <p:spPr bwMode="auto">
          <a:xfrm>
            <a:off x="1035298" y="4858258"/>
            <a:ext cx="2071688" cy="338554"/>
          </a:xfrm>
          <a:prstGeom prst="rect">
            <a:avLst/>
          </a:prstGeom>
          <a:noFill/>
          <a:ln w="9525">
            <a:noFill/>
            <a:miter lim="800000"/>
            <a:headEnd/>
            <a:tailEnd/>
          </a:ln>
        </p:spPr>
        <p:txBody>
          <a:bodyPr>
            <a:spAutoFit/>
          </a:bodyPr>
          <a:lstStyle/>
          <a:p>
            <a:pPr eaLnBrk="0" hangingPunct="0"/>
            <a:r>
              <a:rPr lang="en-US" sz="1600" dirty="0">
                <a:solidFill>
                  <a:srgbClr val="FF0000"/>
                </a:solidFill>
                <a:latin typeface="Tahoma" pitchFamily="34" charset="0"/>
                <a:cs typeface="Tahoma" pitchFamily="34" charset="0"/>
              </a:rPr>
              <a:t>(</a:t>
            </a:r>
            <a:r>
              <a:rPr lang="en-GB" sz="1600" dirty="0">
                <a:solidFill>
                  <a:srgbClr val="FF0000"/>
                </a:solidFill>
                <a:latin typeface="Tahoma" pitchFamily="34" charset="0"/>
                <a:cs typeface="Tahoma" pitchFamily="34" charset="0"/>
              </a:rPr>
              <a:t>Virtualisation Infra) </a:t>
            </a:r>
          </a:p>
        </p:txBody>
      </p:sp>
      <p:pic>
        <p:nvPicPr>
          <p:cNvPr id="76" name="Picture 54"/>
          <p:cNvPicPr>
            <a:picLocks noChangeArrowheads="1"/>
          </p:cNvPicPr>
          <p:nvPr/>
        </p:nvPicPr>
        <p:blipFill>
          <a:blip r:embed="rId4" cstate="print"/>
          <a:srcRect/>
          <a:stretch>
            <a:fillRect/>
          </a:stretch>
        </p:blipFill>
        <p:spPr bwMode="auto">
          <a:xfrm>
            <a:off x="6236357" y="1599964"/>
            <a:ext cx="2856025" cy="1007581"/>
          </a:xfrm>
          <a:prstGeom prst="rect">
            <a:avLst/>
          </a:prstGeom>
          <a:noFill/>
          <a:ln w="9525">
            <a:noFill/>
            <a:miter lim="800000"/>
            <a:headEnd/>
            <a:tailEnd/>
          </a:ln>
          <a:effectLst>
            <a:outerShdw dist="107763" dir="2700000" algn="ctr" rotWithShape="0">
              <a:srgbClr val="777777"/>
            </a:outerShdw>
          </a:effectLst>
        </p:spPr>
      </p:pic>
      <p:sp>
        <p:nvSpPr>
          <p:cNvPr id="77" name="Line 60"/>
          <p:cNvSpPr>
            <a:spLocks noChangeShapeType="1"/>
          </p:cNvSpPr>
          <p:nvPr/>
        </p:nvSpPr>
        <p:spPr bwMode="auto">
          <a:xfrm rot="2478381" flipV="1">
            <a:off x="6493076" y="1946519"/>
            <a:ext cx="364724" cy="787433"/>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78" name="Text Box 57"/>
          <p:cNvSpPr txBox="1">
            <a:spLocks noChangeArrowheads="1"/>
          </p:cNvSpPr>
          <p:nvPr/>
        </p:nvSpPr>
        <p:spPr bwMode="auto">
          <a:xfrm>
            <a:off x="7586957" y="1705539"/>
            <a:ext cx="1523288" cy="830997"/>
          </a:xfrm>
          <a:prstGeom prst="rect">
            <a:avLst/>
          </a:prstGeom>
          <a:noFill/>
          <a:ln w="9525">
            <a:noFill/>
            <a:miter lim="800000"/>
            <a:headEnd/>
            <a:tailEnd/>
          </a:ln>
        </p:spPr>
        <p:txBody>
          <a:bodyPr wrap="square">
            <a:spAutoFit/>
          </a:bodyPr>
          <a:lstStyle/>
          <a:p>
            <a:pPr eaLnBrk="0" hangingPunct="0"/>
            <a:r>
              <a:rPr lang="en-US" altLang="zh-CN" sz="1600" b="1" dirty="0">
                <a:solidFill>
                  <a:srgbClr val="0000FF"/>
                </a:solidFill>
                <a:latin typeface="Tahoma" pitchFamily="34" charset="0"/>
                <a:ea typeface="MS Song"/>
                <a:cs typeface="Tahoma" pitchFamily="34" charset="0"/>
              </a:rPr>
              <a:t>M365 +Exchange</a:t>
            </a:r>
          </a:p>
          <a:p>
            <a:pPr eaLnBrk="0" hangingPunct="0"/>
            <a:r>
              <a:rPr lang="en-US" altLang="zh-CN" sz="1600" b="1" dirty="0">
                <a:solidFill>
                  <a:srgbClr val="0000FF"/>
                </a:solidFill>
                <a:latin typeface="Tahoma" pitchFamily="34" charset="0"/>
                <a:ea typeface="MS Song"/>
                <a:cs typeface="Tahoma" pitchFamily="34" charset="0"/>
              </a:rPr>
              <a:t>Online </a:t>
            </a:r>
            <a:endParaRPr lang="zh-CN" altLang="en-GB" sz="1600" dirty="0">
              <a:solidFill>
                <a:srgbClr val="0000FF"/>
              </a:solidFill>
              <a:latin typeface="Tahoma" pitchFamily="34" charset="0"/>
              <a:ea typeface="MS Song"/>
              <a:cs typeface="Tahoma" pitchFamily="34" charset="0"/>
            </a:endParaRPr>
          </a:p>
        </p:txBody>
      </p:sp>
      <p:pic>
        <p:nvPicPr>
          <p:cNvPr id="82" name="Picture 29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541728" y="2461269"/>
            <a:ext cx="779843" cy="2529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Line 101"/>
          <p:cNvSpPr>
            <a:spLocks noChangeShapeType="1"/>
          </p:cNvSpPr>
          <p:nvPr/>
        </p:nvSpPr>
        <p:spPr bwMode="auto">
          <a:xfrm rot="2478381" flipV="1">
            <a:off x="5814418" y="4301564"/>
            <a:ext cx="1109847" cy="7540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85" name="Line 102"/>
          <p:cNvSpPr>
            <a:spLocks noChangeShapeType="1"/>
          </p:cNvSpPr>
          <p:nvPr/>
        </p:nvSpPr>
        <p:spPr bwMode="auto">
          <a:xfrm rot="2478381">
            <a:off x="5207392" y="5012872"/>
            <a:ext cx="1872735" cy="42340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86" name="Text Box 109" descr="Stationery"/>
          <p:cNvSpPr txBox="1">
            <a:spLocks noChangeArrowheads="1"/>
          </p:cNvSpPr>
          <p:nvPr/>
        </p:nvSpPr>
        <p:spPr bwMode="auto">
          <a:xfrm>
            <a:off x="4950482" y="4728877"/>
            <a:ext cx="1285875" cy="258763"/>
          </a:xfrm>
          <a:prstGeom prst="rect">
            <a:avLst/>
          </a:prstGeom>
          <a:noFill/>
          <a:ln w="9525">
            <a:noFill/>
            <a:miter lim="800000"/>
            <a:headEnd/>
            <a:tailEnd/>
          </a:ln>
        </p:spPr>
        <p:txBody>
          <a:bodyPr lIns="73025" tIns="36512" rIns="73025" bIns="36512">
            <a:spAutoFit/>
          </a:bodyPr>
          <a:lstStyle/>
          <a:p>
            <a:pPr eaLnBrk="0" hangingPunct="0"/>
            <a:r>
              <a:rPr lang="en-US" sz="1200" b="1" dirty="0">
                <a:latin typeface="Arial" charset="0"/>
              </a:rPr>
              <a:t>2</a:t>
            </a:r>
            <a:r>
              <a:rPr lang="en-US" sz="1200" b="1">
                <a:latin typeface="Arial" charset="0"/>
              </a:rPr>
              <a:t> </a:t>
            </a:r>
            <a:r>
              <a:rPr lang="en-US" sz="1200" b="1" dirty="0">
                <a:latin typeface="Arial" charset="0"/>
              </a:rPr>
              <a:t>Gigabit link</a:t>
            </a:r>
          </a:p>
        </p:txBody>
      </p:sp>
      <p:sp>
        <p:nvSpPr>
          <p:cNvPr id="87" name="Text Box 109" descr="Stationery"/>
          <p:cNvSpPr txBox="1">
            <a:spLocks noChangeArrowheads="1"/>
          </p:cNvSpPr>
          <p:nvPr/>
        </p:nvSpPr>
        <p:spPr bwMode="auto">
          <a:xfrm>
            <a:off x="6360145" y="4164370"/>
            <a:ext cx="1242863" cy="258403"/>
          </a:xfrm>
          <a:prstGeom prst="rect">
            <a:avLst/>
          </a:prstGeom>
          <a:noFill/>
          <a:ln w="9525">
            <a:noFill/>
            <a:miter lim="800000"/>
            <a:headEnd/>
            <a:tailEnd/>
          </a:ln>
        </p:spPr>
        <p:txBody>
          <a:bodyPr wrap="square" lIns="73025" tIns="36512" rIns="73025" bIns="36512">
            <a:spAutoFit/>
          </a:bodyPr>
          <a:lstStyle/>
          <a:p>
            <a:pPr eaLnBrk="0" hangingPunct="0"/>
            <a:r>
              <a:rPr lang="en-US" sz="1200" b="1" dirty="0">
                <a:latin typeface="Arial" charset="0"/>
              </a:rPr>
              <a:t>6 Gigabit link</a:t>
            </a:r>
          </a:p>
        </p:txBody>
      </p:sp>
      <p:pic>
        <p:nvPicPr>
          <p:cNvPr id="90" name="Picture 29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787054" y="4637665"/>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 name="Picture 29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811082" y="4886816"/>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2" name="Line 101"/>
          <p:cNvSpPr>
            <a:spLocks noChangeShapeType="1"/>
          </p:cNvSpPr>
          <p:nvPr/>
        </p:nvSpPr>
        <p:spPr bwMode="auto">
          <a:xfrm rot="2478381" flipV="1">
            <a:off x="7347858" y="4748563"/>
            <a:ext cx="352396" cy="34493"/>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3" name="Line 101"/>
          <p:cNvSpPr>
            <a:spLocks noChangeShapeType="1"/>
          </p:cNvSpPr>
          <p:nvPr/>
        </p:nvSpPr>
        <p:spPr bwMode="auto">
          <a:xfrm rot="2478381">
            <a:off x="7105408" y="4720887"/>
            <a:ext cx="177377" cy="20185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4" name="Line 101"/>
          <p:cNvSpPr>
            <a:spLocks noChangeShapeType="1"/>
          </p:cNvSpPr>
          <p:nvPr/>
        </p:nvSpPr>
        <p:spPr bwMode="auto">
          <a:xfrm rot="2478381" flipH="1">
            <a:off x="6077100" y="6097245"/>
            <a:ext cx="378884" cy="663442"/>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sp>
        <p:nvSpPr>
          <p:cNvPr id="95" name="Text Box 100"/>
          <p:cNvSpPr txBox="1">
            <a:spLocks noChangeArrowheads="1"/>
          </p:cNvSpPr>
          <p:nvPr/>
        </p:nvSpPr>
        <p:spPr bwMode="auto">
          <a:xfrm>
            <a:off x="4205165" y="6535738"/>
            <a:ext cx="1261884"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cs typeface="Tahoma" pitchFamily="34" charset="0"/>
              </a:rPr>
              <a:t>Internet</a:t>
            </a:r>
            <a:endParaRPr lang="zh-CN" altLang="en-GB" sz="2000" b="1" dirty="0">
              <a:solidFill>
                <a:srgbClr val="0000FF"/>
              </a:solidFill>
              <a:latin typeface="Tahoma" pitchFamily="34" charset="0"/>
              <a:ea typeface="TSC UKai M TT"/>
              <a:cs typeface="Tahoma" pitchFamily="34" charset="0"/>
            </a:endParaRPr>
          </a:p>
        </p:txBody>
      </p:sp>
      <p:sp>
        <p:nvSpPr>
          <p:cNvPr id="96" name="Text Box 100"/>
          <p:cNvSpPr txBox="1">
            <a:spLocks noChangeArrowheads="1"/>
          </p:cNvSpPr>
          <p:nvPr/>
        </p:nvSpPr>
        <p:spPr bwMode="auto">
          <a:xfrm>
            <a:off x="6732240" y="3861048"/>
            <a:ext cx="1261884" cy="400110"/>
          </a:xfrm>
          <a:prstGeom prst="rect">
            <a:avLst/>
          </a:prstGeom>
          <a:noFill/>
          <a:ln w="9525">
            <a:noFill/>
            <a:miter lim="800000"/>
            <a:headEnd/>
            <a:tailEnd/>
          </a:ln>
        </p:spPr>
        <p:txBody>
          <a:bodyPr wrap="none">
            <a:spAutoFit/>
          </a:bodyPr>
          <a:lstStyle/>
          <a:p>
            <a:pPr eaLnBrk="0" hangingPunct="0"/>
            <a:r>
              <a:rPr lang="en-US" altLang="zh-CN" sz="2000" b="1" dirty="0">
                <a:solidFill>
                  <a:srgbClr val="0000FF"/>
                </a:solidFill>
                <a:latin typeface="Tahoma" pitchFamily="34" charset="0"/>
                <a:cs typeface="Tahoma" pitchFamily="34" charset="0"/>
              </a:rPr>
              <a:t>Internet</a:t>
            </a:r>
            <a:endParaRPr lang="zh-CN" altLang="en-GB" sz="2000" b="1" dirty="0">
              <a:solidFill>
                <a:srgbClr val="0000FF"/>
              </a:solidFill>
              <a:latin typeface="Tahoma" pitchFamily="34" charset="0"/>
              <a:ea typeface="TSC UKai M TT"/>
              <a:cs typeface="Tahoma" pitchFamily="34" charset="0"/>
            </a:endParaRPr>
          </a:p>
        </p:txBody>
      </p:sp>
      <p:sp>
        <p:nvSpPr>
          <p:cNvPr id="97" name="Text Box 100"/>
          <p:cNvSpPr txBox="1">
            <a:spLocks noChangeArrowheads="1"/>
          </p:cNvSpPr>
          <p:nvPr/>
        </p:nvSpPr>
        <p:spPr bwMode="auto">
          <a:xfrm>
            <a:off x="7214211" y="5477162"/>
            <a:ext cx="2182325" cy="400110"/>
          </a:xfrm>
          <a:prstGeom prst="rect">
            <a:avLst/>
          </a:prstGeom>
          <a:noFill/>
          <a:ln w="9525">
            <a:noFill/>
            <a:miter lim="800000"/>
            <a:headEnd/>
            <a:tailEnd/>
          </a:ln>
        </p:spPr>
        <p:txBody>
          <a:bodyPr wrap="square">
            <a:spAutoFit/>
          </a:bodyPr>
          <a:lstStyle/>
          <a:p>
            <a:pPr eaLnBrk="0" hangingPunct="0"/>
            <a:r>
              <a:rPr lang="en-US" altLang="zh-CN" sz="2000" b="1" dirty="0">
                <a:solidFill>
                  <a:srgbClr val="0000FF"/>
                </a:solidFill>
                <a:latin typeface="Tahoma" pitchFamily="34" charset="0"/>
                <a:cs typeface="Tahoma" pitchFamily="34" charset="0"/>
              </a:rPr>
              <a:t>Global Switch</a:t>
            </a:r>
            <a:endParaRPr lang="zh-CN" altLang="en-GB" sz="2000" b="1" dirty="0">
              <a:solidFill>
                <a:srgbClr val="0000FF"/>
              </a:solidFill>
              <a:latin typeface="Tahoma" pitchFamily="34" charset="0"/>
              <a:ea typeface="TSC UKai M TT"/>
              <a:cs typeface="Tahoma" pitchFamily="34" charset="0"/>
            </a:endParaRPr>
          </a:p>
        </p:txBody>
      </p:sp>
      <p:pic>
        <p:nvPicPr>
          <p:cNvPr id="100" name="Picture 9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27984" y="2564904"/>
            <a:ext cx="1001989" cy="752549"/>
          </a:xfrm>
          <a:prstGeom prst="rect">
            <a:avLst/>
          </a:prstGeom>
        </p:spPr>
      </p:pic>
      <p:pic>
        <p:nvPicPr>
          <p:cNvPr id="101" name="Picture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90734" y="976447"/>
            <a:ext cx="1125104" cy="560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 name="Text Box 21"/>
          <p:cNvSpPr txBox="1">
            <a:spLocks noChangeArrowheads="1"/>
          </p:cNvSpPr>
          <p:nvPr/>
        </p:nvSpPr>
        <p:spPr bwMode="auto">
          <a:xfrm>
            <a:off x="1214438" y="6157753"/>
            <a:ext cx="2606804" cy="1015663"/>
          </a:xfrm>
          <a:prstGeom prst="rect">
            <a:avLst/>
          </a:prstGeom>
          <a:noFill/>
          <a:ln w="9525">
            <a:noFill/>
            <a:miter lim="800000"/>
            <a:headEnd/>
            <a:tailEnd/>
          </a:ln>
        </p:spPr>
        <p:txBody>
          <a:bodyPr wrap="none">
            <a:spAutoFit/>
          </a:bodyPr>
          <a:lstStyle/>
          <a:p>
            <a:pPr eaLnBrk="0" hangingPunct="0"/>
            <a:r>
              <a:rPr lang="en-GB" sz="2000" b="1" dirty="0">
                <a:solidFill>
                  <a:srgbClr val="0000FF"/>
                </a:solidFill>
                <a:latin typeface="Tahoma" pitchFamily="34" charset="0"/>
                <a:cs typeface="Tahoma" pitchFamily="34" charset="0"/>
              </a:rPr>
              <a:t>NYP </a:t>
            </a:r>
            <a:r>
              <a:rPr lang="en-US" altLang="zh-CN" sz="2000" b="1" dirty="0">
                <a:solidFill>
                  <a:srgbClr val="0000FF"/>
                </a:solidFill>
                <a:latin typeface="Tahoma" pitchFamily="34" charset="0"/>
                <a:ea typeface="TSC UKai M TT"/>
                <a:cs typeface="Tahoma" pitchFamily="34" charset="0"/>
              </a:rPr>
              <a:t>Info System, </a:t>
            </a:r>
          </a:p>
          <a:p>
            <a:pPr eaLnBrk="0" hangingPunct="0"/>
            <a:r>
              <a:rPr lang="en-US" altLang="zh-CN" sz="2000" b="1" dirty="0">
                <a:solidFill>
                  <a:srgbClr val="0000FF"/>
                </a:solidFill>
                <a:latin typeface="Tahoma" pitchFamily="34" charset="0"/>
                <a:ea typeface="TSC UKai M TT"/>
                <a:cs typeface="Tahoma" pitchFamily="34" charset="0"/>
              </a:rPr>
              <a:t>Student e-Services</a:t>
            </a:r>
          </a:p>
          <a:p>
            <a:pPr eaLnBrk="0" hangingPunct="0"/>
            <a:endParaRPr lang="zh-CN" altLang="en-GB" sz="2000" b="1" dirty="0">
              <a:solidFill>
                <a:srgbClr val="0000FF"/>
              </a:solidFill>
              <a:latin typeface="Tahoma" pitchFamily="34" charset="0"/>
              <a:ea typeface="TSC UKai M TT"/>
              <a:cs typeface="Tahoma" pitchFamily="34" charset="0"/>
            </a:endParaRPr>
          </a:p>
        </p:txBody>
      </p:sp>
      <p:pic>
        <p:nvPicPr>
          <p:cNvPr id="103" name="Picture 102"/>
          <p:cNvPicPr>
            <a:picLocks noChangeAspect="1"/>
          </p:cNvPicPr>
          <p:nvPr/>
        </p:nvPicPr>
        <p:blipFill>
          <a:blip r:embed="rId19"/>
          <a:stretch>
            <a:fillRect/>
          </a:stretch>
        </p:blipFill>
        <p:spPr>
          <a:xfrm>
            <a:off x="4925018" y="3879882"/>
            <a:ext cx="1191844" cy="231916"/>
          </a:xfrm>
          <a:prstGeom prst="rect">
            <a:avLst/>
          </a:prstGeom>
        </p:spPr>
      </p:pic>
      <p:pic>
        <p:nvPicPr>
          <p:cNvPr id="104" name="Picture 103"/>
          <p:cNvPicPr>
            <a:picLocks noChangeAspect="1"/>
          </p:cNvPicPr>
          <p:nvPr/>
        </p:nvPicPr>
        <p:blipFill>
          <a:blip r:embed="rId19"/>
          <a:stretch>
            <a:fillRect/>
          </a:stretch>
        </p:blipFill>
        <p:spPr>
          <a:xfrm>
            <a:off x="4946122" y="4261158"/>
            <a:ext cx="1175165" cy="228670"/>
          </a:xfrm>
          <a:prstGeom prst="rect">
            <a:avLst/>
          </a:prstGeom>
        </p:spPr>
      </p:pic>
      <p:pic>
        <p:nvPicPr>
          <p:cNvPr id="105" name="Picture 104"/>
          <p:cNvPicPr>
            <a:picLocks noChangeAspect="1"/>
          </p:cNvPicPr>
          <p:nvPr/>
        </p:nvPicPr>
        <p:blipFill>
          <a:blip r:embed="rId20"/>
          <a:stretch>
            <a:fillRect/>
          </a:stretch>
        </p:blipFill>
        <p:spPr>
          <a:xfrm>
            <a:off x="1979243" y="5445650"/>
            <a:ext cx="1332897" cy="595414"/>
          </a:xfrm>
          <a:prstGeom prst="rect">
            <a:avLst/>
          </a:prstGeom>
        </p:spPr>
      </p:pic>
      <p:pic>
        <p:nvPicPr>
          <p:cNvPr id="106" name="Picture 105"/>
          <p:cNvPicPr>
            <a:picLocks noChangeAspect="1"/>
          </p:cNvPicPr>
          <p:nvPr/>
        </p:nvPicPr>
        <p:blipFill>
          <a:blip r:embed="rId20"/>
          <a:stretch>
            <a:fillRect/>
          </a:stretch>
        </p:blipFill>
        <p:spPr>
          <a:xfrm>
            <a:off x="1179909" y="5640388"/>
            <a:ext cx="1332897" cy="595414"/>
          </a:xfrm>
          <a:prstGeom prst="rect">
            <a:avLst/>
          </a:prstGeom>
        </p:spPr>
      </p:pic>
      <p:sp>
        <p:nvSpPr>
          <p:cNvPr id="107" name="Rectangle 92"/>
          <p:cNvSpPr>
            <a:spLocks noChangeArrowheads="1"/>
          </p:cNvSpPr>
          <p:nvPr/>
        </p:nvSpPr>
        <p:spPr bwMode="auto">
          <a:xfrm>
            <a:off x="8098551" y="3953985"/>
            <a:ext cx="1048685" cy="307777"/>
          </a:xfrm>
          <a:prstGeom prst="rect">
            <a:avLst/>
          </a:prstGeom>
          <a:noFill/>
          <a:ln w="9525">
            <a:noFill/>
            <a:miter lim="800000"/>
            <a:headEnd/>
            <a:tailEnd/>
          </a:ln>
        </p:spPr>
        <p:txBody>
          <a:bodyPr wrap="none">
            <a:spAutoFit/>
          </a:bodyPr>
          <a:lstStyle/>
          <a:p>
            <a:pPr eaLnBrk="0" hangingPunct="0"/>
            <a:r>
              <a:rPr lang="en-US" sz="1400" b="1" dirty="0">
                <a:solidFill>
                  <a:srgbClr val="333399"/>
                </a:solidFill>
                <a:latin typeface="Arial" charset="0"/>
                <a:ea typeface="TSC UKai M TT"/>
                <a:cs typeface="Tahoma" pitchFamily="34" charset="0"/>
              </a:rPr>
              <a:t>2000Mbps</a:t>
            </a:r>
          </a:p>
        </p:txBody>
      </p:sp>
      <p:pic>
        <p:nvPicPr>
          <p:cNvPr id="108" name="Picture 293">
            <a:extLst>
              <a:ext uri="{FF2B5EF4-FFF2-40B4-BE49-F238E27FC236}">
                <a16:creationId xmlns:a16="http://schemas.microsoft.com/office/drawing/2014/main" id="{A5F263C7-A180-4D03-AE48-C38F06D94E7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264242" y="6212741"/>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9" name="Picture 293">
            <a:extLst>
              <a:ext uri="{FF2B5EF4-FFF2-40B4-BE49-F238E27FC236}">
                <a16:creationId xmlns:a16="http://schemas.microsoft.com/office/drawing/2014/main" id="{463D44B4-80C6-407D-8756-B0882F2027F9}"/>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flipV="1">
            <a:off x="6279289" y="5971104"/>
            <a:ext cx="766998" cy="99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0" name="Line 101">
            <a:extLst>
              <a:ext uri="{FF2B5EF4-FFF2-40B4-BE49-F238E27FC236}">
                <a16:creationId xmlns:a16="http://schemas.microsoft.com/office/drawing/2014/main" id="{B011D5B2-38FE-4C6C-8B56-82ABE51EAFC3}"/>
              </a:ext>
            </a:extLst>
          </p:cNvPr>
          <p:cNvSpPr>
            <a:spLocks noChangeShapeType="1"/>
          </p:cNvSpPr>
          <p:nvPr/>
        </p:nvSpPr>
        <p:spPr bwMode="auto">
          <a:xfrm rot="2478381">
            <a:off x="6565122" y="6007320"/>
            <a:ext cx="177377" cy="201858"/>
          </a:xfrm>
          <a:prstGeom prst="line">
            <a:avLst/>
          </a:prstGeom>
          <a:noFill/>
          <a:ln w="50800">
            <a:solidFill>
              <a:srgbClr val="CF0E30"/>
            </a:solidFill>
            <a:round/>
            <a:headEnd type="none" w="sm" len="sm"/>
            <a:tailEnd type="none" w="sm" len="sm"/>
          </a:ln>
          <a:effectLst>
            <a:outerShdw dist="17961" dir="2700000" algn="ctr" rotWithShape="0">
              <a:schemeClr val="tx1"/>
            </a:outerShdw>
          </a:effectLst>
        </p:spPr>
        <p:txBody>
          <a:bodyPr wrap="none" anchor="ctr"/>
          <a:lstStyle/>
          <a:p>
            <a:pPr eaLnBrk="0" hangingPunct="0">
              <a:defRPr/>
            </a:pPr>
            <a:endParaRPr lang="en-US"/>
          </a:p>
        </p:txBody>
      </p:sp>
      <p:pic>
        <p:nvPicPr>
          <p:cNvPr id="113" name="Picture 112" descr="Cloud Servers vs. Clustered Cloud Servers: Which Should You Choose?">
            <a:extLst>
              <a:ext uri="{FF2B5EF4-FFF2-40B4-BE49-F238E27FC236}">
                <a16:creationId xmlns:a16="http://schemas.microsoft.com/office/drawing/2014/main" id="{D6364DA9-7B40-4208-9F8B-E49FE97F16BC}"/>
              </a:ext>
            </a:extLst>
          </p:cNvPr>
          <p:cNvPicPr>
            <a:picLocks noChangeAspect="1" noChangeArrowheads="1"/>
          </p:cNvPicPr>
          <p:nvPr/>
        </p:nvPicPr>
        <p:blipFill>
          <a:blip r:embed="rId21"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2196" y="4087966"/>
            <a:ext cx="1283293" cy="1264908"/>
          </a:xfrm>
          <a:custGeom>
            <a:avLst/>
            <a:gdLst>
              <a:gd name="connsiteX0" fmla="*/ 3378937 w 4039528"/>
              <a:gd name="connsiteY0" fmla="*/ 2941776 h 3981655"/>
              <a:gd name="connsiteX1" fmla="*/ 3295924 w 4039528"/>
              <a:gd name="connsiteY1" fmla="*/ 3069064 h 3981655"/>
              <a:gd name="connsiteX2" fmla="*/ 1652813 w 4039528"/>
              <a:gd name="connsiteY2" fmla="*/ 3240979 h 3981655"/>
              <a:gd name="connsiteX3" fmla="*/ 1638455 w 4039528"/>
              <a:gd name="connsiteY3" fmla="*/ 3221835 h 3981655"/>
              <a:gd name="connsiteX4" fmla="*/ 1577495 w 4039528"/>
              <a:gd name="connsiteY4" fmla="*/ 3211675 h 3981655"/>
              <a:gd name="connsiteX5" fmla="*/ 1475895 w 4039528"/>
              <a:gd name="connsiteY5" fmla="*/ 3171035 h 3981655"/>
              <a:gd name="connsiteX6" fmla="*/ 1374295 w 4039528"/>
              <a:gd name="connsiteY6" fmla="*/ 3059275 h 3981655"/>
              <a:gd name="connsiteX7" fmla="*/ 805335 w 4039528"/>
              <a:gd name="connsiteY7" fmla="*/ 3099915 h 3981655"/>
              <a:gd name="connsiteX8" fmla="*/ 531015 w 4039528"/>
              <a:gd name="connsiteY8" fmla="*/ 3110075 h 3981655"/>
              <a:gd name="connsiteX9" fmla="*/ 449735 w 4039528"/>
              <a:gd name="connsiteY9" fmla="*/ 3049115 h 3981655"/>
              <a:gd name="connsiteX10" fmla="*/ 456509 w 4039528"/>
              <a:gd name="connsiteY10" fmla="*/ 3462344 h 3981655"/>
              <a:gd name="connsiteX11" fmla="*/ 108201 w 4039528"/>
              <a:gd name="connsiteY11" fmla="*/ 3810652 h 3981655"/>
              <a:gd name="connsiteX12" fmla="*/ 2775705 w 4039528"/>
              <a:gd name="connsiteY12" fmla="*/ 3666762 h 3981655"/>
              <a:gd name="connsiteX13" fmla="*/ 2831047 w 4039528"/>
              <a:gd name="connsiteY13" fmla="*/ 3672296 h 3981655"/>
              <a:gd name="connsiteX14" fmla="*/ 2897458 w 4039528"/>
              <a:gd name="connsiteY14" fmla="*/ 3677830 h 3981655"/>
              <a:gd name="connsiteX15" fmla="*/ 3533896 w 4039528"/>
              <a:gd name="connsiteY15" fmla="*/ 3273831 h 3981655"/>
              <a:gd name="connsiteX16" fmla="*/ 3539430 w 4039528"/>
              <a:gd name="connsiteY16" fmla="*/ 3218488 h 3981655"/>
              <a:gd name="connsiteX17" fmla="*/ 0 w 4039528"/>
              <a:gd name="connsiteY17" fmla="*/ 0 h 3981655"/>
              <a:gd name="connsiteX18" fmla="*/ 4039528 w 4039528"/>
              <a:gd name="connsiteY18" fmla="*/ 0 h 3981655"/>
              <a:gd name="connsiteX19" fmla="*/ 4039528 w 4039528"/>
              <a:gd name="connsiteY19" fmla="*/ 3981655 h 3981655"/>
              <a:gd name="connsiteX20" fmla="*/ 0 w 4039528"/>
              <a:gd name="connsiteY20" fmla="*/ 3981655 h 398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528" h="3981655">
                <a:moveTo>
                  <a:pt x="3378937" y="2941776"/>
                </a:moveTo>
                <a:lnTo>
                  <a:pt x="3295924" y="3069064"/>
                </a:lnTo>
                <a:lnTo>
                  <a:pt x="1652813" y="3240979"/>
                </a:lnTo>
                <a:lnTo>
                  <a:pt x="1638455" y="3221835"/>
                </a:lnTo>
                <a:lnTo>
                  <a:pt x="1577495" y="3211675"/>
                </a:lnTo>
                <a:lnTo>
                  <a:pt x="1475895" y="3171035"/>
                </a:lnTo>
                <a:lnTo>
                  <a:pt x="1374295" y="3059275"/>
                </a:lnTo>
                <a:lnTo>
                  <a:pt x="805335" y="3099915"/>
                </a:lnTo>
                <a:lnTo>
                  <a:pt x="531015" y="3110075"/>
                </a:lnTo>
                <a:lnTo>
                  <a:pt x="449735" y="3049115"/>
                </a:lnTo>
                <a:lnTo>
                  <a:pt x="456509" y="3462344"/>
                </a:lnTo>
                <a:lnTo>
                  <a:pt x="108201" y="3810652"/>
                </a:lnTo>
                <a:lnTo>
                  <a:pt x="2775705" y="3666762"/>
                </a:lnTo>
                <a:cubicBezTo>
                  <a:pt x="2812053" y="3666762"/>
                  <a:pt x="2771037" y="3665979"/>
                  <a:pt x="2831047" y="3672296"/>
                </a:cubicBezTo>
                <a:cubicBezTo>
                  <a:pt x="2853139" y="3674621"/>
                  <a:pt x="2875321" y="3675985"/>
                  <a:pt x="2897458" y="3677830"/>
                </a:cubicBezTo>
                <a:lnTo>
                  <a:pt x="3533896" y="3273831"/>
                </a:lnTo>
                <a:cubicBezTo>
                  <a:pt x="3533896" y="3251591"/>
                  <a:pt x="3533693" y="3270130"/>
                  <a:pt x="3539430" y="3218488"/>
                </a:cubicBezTo>
                <a:close/>
                <a:moveTo>
                  <a:pt x="0" y="0"/>
                </a:moveTo>
                <a:lnTo>
                  <a:pt x="4039528" y="0"/>
                </a:lnTo>
                <a:lnTo>
                  <a:pt x="4039528" y="3981655"/>
                </a:lnTo>
                <a:lnTo>
                  <a:pt x="0" y="3981655"/>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Microsoft Teams - Wikipedia">
            <a:extLst>
              <a:ext uri="{FF2B5EF4-FFF2-40B4-BE49-F238E27FC236}">
                <a16:creationId xmlns:a16="http://schemas.microsoft.com/office/drawing/2014/main" id="{B173936D-4CE6-4438-BFCA-84B966AF0EB4}"/>
              </a:ext>
            </a:extLst>
          </p:cNvPr>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71469" y="901030"/>
            <a:ext cx="656937" cy="609006"/>
          </a:xfrm>
          <a:prstGeom prst="rect">
            <a:avLst/>
          </a:prstGeom>
          <a:noFill/>
          <a:extLst>
            <a:ext uri="{909E8E84-426E-40DD-AFC4-6F175D3DCCD1}">
              <a14:hiddenFill xmlns:a14="http://schemas.microsoft.com/office/drawing/2010/main">
                <a:solidFill>
                  <a:srgbClr val="FFFFFF"/>
                </a:solidFill>
              </a14:hiddenFill>
            </a:ext>
          </a:extLst>
        </p:spPr>
      </p:pic>
      <p:sp>
        <p:nvSpPr>
          <p:cNvPr id="2" name="Arrow: Striped Right 1">
            <a:extLst>
              <a:ext uri="{FF2B5EF4-FFF2-40B4-BE49-F238E27FC236}">
                <a16:creationId xmlns:a16="http://schemas.microsoft.com/office/drawing/2014/main" id="{DBA5AA8A-939E-4295-A9E2-EE7CB7195136}"/>
              </a:ext>
            </a:extLst>
          </p:cNvPr>
          <p:cNvSpPr/>
          <p:nvPr/>
        </p:nvSpPr>
        <p:spPr>
          <a:xfrm>
            <a:off x="7777325" y="1052736"/>
            <a:ext cx="368252" cy="323562"/>
          </a:xfrm>
          <a:prstGeom prst="stripedRightArrow">
            <a:avLst/>
          </a:prstGeom>
          <a:gradFill>
            <a:gsLst>
              <a:gs pos="0">
                <a:schemeClr val="accent1">
                  <a:lumMod val="5000"/>
                  <a:lumOff val="95000"/>
                </a:schemeClr>
              </a:gs>
              <a:gs pos="60000">
                <a:srgbClr val="7B82EC"/>
              </a:gs>
              <a:gs pos="83000">
                <a:srgbClr val="3F46B1"/>
              </a:gs>
              <a:gs pos="100000">
                <a:srgbClr val="4F59CA"/>
              </a:gs>
            </a:gsLst>
            <a:lin ang="5400000" scaled="1"/>
          </a:gradFill>
          <a:ln cmpd="sng">
            <a:solidFill>
              <a:srgbClr val="4F5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028" name="Picture 4" descr="StarHub – Logos Download">
            <a:extLst>
              <a:ext uri="{FF2B5EF4-FFF2-40B4-BE49-F238E27FC236}">
                <a16:creationId xmlns:a16="http://schemas.microsoft.com/office/drawing/2014/main" id="{215550B6-88E0-4647-811A-620B76303961}"/>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660612" y="4264521"/>
            <a:ext cx="1261884" cy="47693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5CBF7CD9-9F04-61AF-B674-CA84012F1EEB}"/>
              </a:ext>
            </a:extLst>
          </p:cNvPr>
          <p:cNvPicPr>
            <a:picLocks noChangeAspect="1"/>
          </p:cNvPicPr>
          <p:nvPr/>
        </p:nvPicPr>
        <p:blipFill>
          <a:blip r:embed="rId24"/>
          <a:stretch>
            <a:fillRect/>
          </a:stretch>
        </p:blipFill>
        <p:spPr>
          <a:xfrm>
            <a:off x="6614879" y="1854518"/>
            <a:ext cx="1028735" cy="547970"/>
          </a:xfrm>
          <a:prstGeom prst="rect">
            <a:avLst/>
          </a:prstGeom>
        </p:spPr>
      </p:pic>
    </p:spTree>
    <p:extLst>
      <p:ext uri="{BB962C8B-B14F-4D97-AF65-F5344CB8AC3E}">
        <p14:creationId xmlns:p14="http://schemas.microsoft.com/office/powerpoint/2010/main" val="327961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0D86D2-CA19-91C5-7855-77097108BA29}"/>
              </a:ext>
            </a:extLst>
          </p:cNvPr>
          <p:cNvSpPr>
            <a:spLocks noGrp="1"/>
          </p:cNvSpPr>
          <p:nvPr>
            <p:ph type="title"/>
          </p:nvPr>
        </p:nvSpPr>
        <p:spPr/>
        <p:txBody>
          <a:bodyPr/>
          <a:lstStyle/>
          <a:p>
            <a:r>
              <a:rPr lang="en-GB" dirty="0"/>
              <a:t>Future of Workplace - What your desk will look like soon</a:t>
            </a:r>
            <a:endParaRPr lang="en-US" dirty="0"/>
          </a:p>
        </p:txBody>
      </p:sp>
      <p:pic>
        <p:nvPicPr>
          <p:cNvPr id="5" name="Picture 4" descr="A person sitting at a desk with a laptop and a desktop">
            <a:extLst>
              <a:ext uri="{FF2B5EF4-FFF2-40B4-BE49-F238E27FC236}">
                <a16:creationId xmlns:a16="http://schemas.microsoft.com/office/drawing/2014/main" id="{2EDD453D-639E-8DF3-607B-4C503254E0E8}"/>
              </a:ext>
              <a:ext uri="{C183D7F6-B498-43B3-948B-1728B52AA6E4}">
                <adec:decorative xmlns:adec="http://schemas.microsoft.com/office/drawing/2017/decorative" val="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14" r="31098"/>
          <a:stretch/>
        </p:blipFill>
        <p:spPr>
          <a:xfrm>
            <a:off x="2985756" y="2420888"/>
            <a:ext cx="3489656" cy="3925863"/>
          </a:xfrm>
          <a:prstGeom prst="rect">
            <a:avLst/>
          </a:prstGeom>
        </p:spPr>
      </p:pic>
      <p:grpSp>
        <p:nvGrpSpPr>
          <p:cNvPr id="6" name="Group 5">
            <a:extLst>
              <a:ext uri="{FF2B5EF4-FFF2-40B4-BE49-F238E27FC236}">
                <a16:creationId xmlns:a16="http://schemas.microsoft.com/office/drawing/2014/main" id="{C9225F4F-9D2E-214F-F24A-779A308554AF}"/>
              </a:ext>
            </a:extLst>
          </p:cNvPr>
          <p:cNvGrpSpPr/>
          <p:nvPr/>
        </p:nvGrpSpPr>
        <p:grpSpPr>
          <a:xfrm>
            <a:off x="6113711" y="2961926"/>
            <a:ext cx="2850777" cy="1006608"/>
            <a:chOff x="5955126" y="1390810"/>
            <a:chExt cx="2850777" cy="1006608"/>
          </a:xfrm>
        </p:grpSpPr>
        <p:sp>
          <p:nvSpPr>
            <p:cNvPr id="7" name="Rectangle 6">
              <a:extLst>
                <a:ext uri="{FF2B5EF4-FFF2-40B4-BE49-F238E27FC236}">
                  <a16:creationId xmlns:a16="http://schemas.microsoft.com/office/drawing/2014/main" id="{586AC9E2-B648-3357-D202-EFF71B78B629}"/>
                </a:ext>
              </a:extLst>
            </p:cNvPr>
            <p:cNvSpPr/>
            <p:nvPr/>
          </p:nvSpPr>
          <p:spPr>
            <a:xfrm>
              <a:off x="7438145" y="1390810"/>
              <a:ext cx="1367758" cy="7530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SG" sz="1200">
                  <a:solidFill>
                    <a:schemeClr val="tx1"/>
                  </a:solidFill>
                </a:rPr>
                <a:t>6. 27” Monitor</a:t>
              </a:r>
              <a:endParaRPr lang="en-US" sz="1200">
                <a:solidFill>
                  <a:schemeClr val="tx1"/>
                </a:solidFill>
              </a:endParaRPr>
            </a:p>
          </p:txBody>
        </p:sp>
        <p:cxnSp>
          <p:nvCxnSpPr>
            <p:cNvPr id="8" name="Straight Arrow Connector 7">
              <a:extLst>
                <a:ext uri="{FF2B5EF4-FFF2-40B4-BE49-F238E27FC236}">
                  <a16:creationId xmlns:a16="http://schemas.microsoft.com/office/drawing/2014/main" id="{EE9019D9-B039-D145-8529-C094EB71EBD7}"/>
                </a:ext>
              </a:extLst>
            </p:cNvPr>
            <p:cNvCxnSpPr>
              <a:endCxn id="7" idx="1"/>
            </p:cNvCxnSpPr>
            <p:nvPr/>
          </p:nvCxnSpPr>
          <p:spPr>
            <a:xfrm flipV="1">
              <a:off x="5955126" y="1767328"/>
              <a:ext cx="1483019" cy="630090"/>
            </a:xfrm>
            <a:prstGeom prst="straightConnector1">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cxnSp>
      </p:grpSp>
      <p:grpSp>
        <p:nvGrpSpPr>
          <p:cNvPr id="9" name="Group 8">
            <a:extLst>
              <a:ext uri="{FF2B5EF4-FFF2-40B4-BE49-F238E27FC236}">
                <a16:creationId xmlns:a16="http://schemas.microsoft.com/office/drawing/2014/main" id="{9D93EE3A-5C52-4332-B152-9E614368260D}"/>
              </a:ext>
            </a:extLst>
          </p:cNvPr>
          <p:cNvGrpSpPr/>
          <p:nvPr/>
        </p:nvGrpSpPr>
        <p:grpSpPr>
          <a:xfrm>
            <a:off x="279585" y="3281610"/>
            <a:ext cx="3150344" cy="2709106"/>
            <a:chOff x="121001" y="1710494"/>
            <a:chExt cx="3150344" cy="2709106"/>
          </a:xfrm>
        </p:grpSpPr>
        <p:sp>
          <p:nvSpPr>
            <p:cNvPr id="10" name="Rectangle 9">
              <a:extLst>
                <a:ext uri="{FF2B5EF4-FFF2-40B4-BE49-F238E27FC236}">
                  <a16:creationId xmlns:a16="http://schemas.microsoft.com/office/drawing/2014/main" id="{8A4B0464-AC30-E992-D8B0-801976E881DA}"/>
                </a:ext>
              </a:extLst>
            </p:cNvPr>
            <p:cNvSpPr/>
            <p:nvPr/>
          </p:nvSpPr>
          <p:spPr>
            <a:xfrm>
              <a:off x="121001" y="1710494"/>
              <a:ext cx="1676267" cy="270910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342900" indent="-342900">
                <a:buAutoNum type="arabicPeriod"/>
              </a:pPr>
              <a:r>
                <a:rPr lang="en-SG" sz="1200">
                  <a:solidFill>
                    <a:schemeClr val="tx1"/>
                  </a:solidFill>
                </a:rPr>
                <a:t>Choose your BYOD</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Cloud PC</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Teams Telephony</a:t>
              </a:r>
            </a:p>
            <a:p>
              <a:pPr marL="342900" indent="-342900">
                <a:buAutoNum type="arabicPeriod"/>
              </a:pPr>
              <a:endParaRPr lang="en-SG" sz="1200">
                <a:solidFill>
                  <a:schemeClr val="tx1"/>
                </a:solidFill>
              </a:endParaRPr>
            </a:p>
            <a:p>
              <a:pPr marL="342900" indent="-342900">
                <a:buAutoNum type="arabicPeriod"/>
              </a:pPr>
              <a:r>
                <a:rPr lang="en-SG" sz="1200">
                  <a:solidFill>
                    <a:schemeClr val="tx1"/>
                  </a:solidFill>
                </a:rPr>
                <a:t>WIFI 6</a:t>
              </a:r>
            </a:p>
            <a:p>
              <a:pPr marL="342900" indent="-342900">
                <a:buAutoNum type="arabicPeriod"/>
              </a:pPr>
              <a:endParaRPr lang="en-SG" sz="1200">
                <a:solidFill>
                  <a:schemeClr val="tx1"/>
                </a:solidFill>
              </a:endParaRPr>
            </a:p>
            <a:p>
              <a:pPr marL="342900" indent="-342900">
                <a:buAutoNum type="arabicPeriod"/>
              </a:pPr>
              <a:r>
                <a:rPr lang="en-US" sz="1200">
                  <a:solidFill>
                    <a:schemeClr val="tx1"/>
                  </a:solidFill>
                </a:rPr>
                <a:t>Cloud VPN</a:t>
              </a:r>
            </a:p>
          </p:txBody>
        </p:sp>
        <p:cxnSp>
          <p:nvCxnSpPr>
            <p:cNvPr id="11" name="Straight Arrow Connector 10">
              <a:extLst>
                <a:ext uri="{FF2B5EF4-FFF2-40B4-BE49-F238E27FC236}">
                  <a16:creationId xmlns:a16="http://schemas.microsoft.com/office/drawing/2014/main" id="{A2325EBA-586F-1B74-5EF6-378D0490CE0C}"/>
                </a:ext>
              </a:extLst>
            </p:cNvPr>
            <p:cNvCxnSpPr>
              <a:cxnSpLocks/>
              <a:endCxn id="10" idx="3"/>
            </p:cNvCxnSpPr>
            <p:nvPr/>
          </p:nvCxnSpPr>
          <p:spPr>
            <a:xfrm flipH="1">
              <a:off x="1797268" y="2956034"/>
              <a:ext cx="1474077" cy="109013"/>
            </a:xfrm>
            <a:prstGeom prst="straightConnector1">
              <a:avLst/>
            </a:prstGeom>
            <a:ln w="254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862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5</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Cloud PC</a:t>
            </a:r>
          </a:p>
        </p:txBody>
      </p:sp>
      <p:sp>
        <p:nvSpPr>
          <p:cNvPr id="6" name="Text Placeholder 3">
            <a:extLst>
              <a:ext uri="{FF2B5EF4-FFF2-40B4-BE49-F238E27FC236}">
                <a16:creationId xmlns:a16="http://schemas.microsoft.com/office/drawing/2014/main" id="{2AF18827-81CC-3ACE-F961-53A56D65E572}"/>
              </a:ext>
            </a:extLst>
          </p:cNvPr>
          <p:cNvSpPr txBox="1">
            <a:spLocks/>
          </p:cNvSpPr>
          <p:nvPr/>
        </p:nvSpPr>
        <p:spPr>
          <a:xfrm>
            <a:off x="550320" y="2567669"/>
            <a:ext cx="5667287" cy="617220"/>
          </a:xfrm>
          <a:prstGeom prst="rect">
            <a:avLst/>
          </a:prstGeom>
        </p:spPr>
        <p:txBody>
          <a:bodyPr/>
          <a:lstStyle>
            <a:defPPr marR="0" lvl="0" algn="l" rtl="0">
              <a:lnSpc>
                <a:spcPct val="100000"/>
              </a:lnSpc>
              <a:spcBef>
                <a:spcPts val="0"/>
              </a:spcBef>
              <a:spcAft>
                <a:spcPts val="0"/>
              </a:spcAft>
            </a:defPPr>
            <a:lvl1pPr marL="158750" marR="0" lvl="0" indent="0" algn="l" rtl="0" eaLnBrk="1" hangingPunct="1">
              <a:lnSpc>
                <a:spcPct val="100000"/>
              </a:lnSpc>
              <a:spcBef>
                <a:spcPts val="0"/>
              </a:spcBef>
              <a:spcAft>
                <a:spcPts val="0"/>
              </a:spcAft>
              <a:buClr>
                <a:srgbClr val="000000"/>
              </a:buClr>
              <a:buFont typeface="Arial"/>
              <a:buNone/>
              <a:defRPr sz="1400" b="0" i="0" u="none" strike="noStrike" cap="none">
                <a:solidFill>
                  <a:schemeClr val="bg1"/>
                </a:solidFill>
                <a:latin typeface="+mj-lt"/>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Combine the power and security of the cloud with the versatility and simplicity of the PC. </a:t>
            </a:r>
          </a:p>
        </p:txBody>
      </p:sp>
      <p:sp>
        <p:nvSpPr>
          <p:cNvPr id="7" name="Text Placeholder 4">
            <a:extLst>
              <a:ext uri="{FF2B5EF4-FFF2-40B4-BE49-F238E27FC236}">
                <a16:creationId xmlns:a16="http://schemas.microsoft.com/office/drawing/2014/main" id="{28C69981-0072-BDE8-18AF-2451AF135FBF}"/>
              </a:ext>
            </a:extLst>
          </p:cNvPr>
          <p:cNvSpPr txBox="1">
            <a:spLocks/>
          </p:cNvSpPr>
          <p:nvPr/>
        </p:nvSpPr>
        <p:spPr>
          <a:xfrm>
            <a:off x="1175442" y="2190835"/>
            <a:ext cx="4056883" cy="1032072"/>
          </a:xfrm>
          <a:prstGeom prst="rect">
            <a:avLst/>
          </a:prstGeom>
        </p:spPr>
        <p:txBody>
          <a:bodyPr lIns="0" tIns="0" rIns="0" bIns="0"/>
          <a:lstStyle>
            <a:lvl1pPr marL="0" marR="0" indent="0" algn="l" defTabSz="1119245" rtl="0" eaLnBrk="1" fontAlgn="auto" latinLnBrk="0" hangingPunct="1">
              <a:lnSpc>
                <a:spcPct val="120000"/>
              </a:lnSpc>
              <a:spcBef>
                <a:spcPts val="0"/>
              </a:spcBef>
              <a:spcAft>
                <a:spcPts val="800"/>
              </a:spcAft>
              <a:buClrTx/>
              <a:buSzPct val="90000"/>
              <a:buFont typeface="Wingdings" panose="05000000000000000000" pitchFamily="2" charset="2"/>
              <a:buNone/>
              <a:tabLst/>
              <a:defRPr sz="1400" kern="1200" spc="0" baseline="0">
                <a:solidFill>
                  <a:srgbClr val="1B1B1B"/>
                </a:solidFill>
                <a:latin typeface="+mn-lt"/>
                <a:ea typeface="+mn-ea"/>
                <a:cs typeface="Segoe UI" panose="020B0502040204020203" pitchFamily="34" charset="0"/>
              </a:defRPr>
            </a:lvl1pPr>
            <a:lvl2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2pPr>
            <a:lvl3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solidFill>
                  <a:schemeClr val="accent1"/>
                </a:solidFill>
                <a:latin typeface="+mj-lt"/>
              </a:rPr>
              <a:t>Personalize your Cloud PCs</a:t>
            </a:r>
          </a:p>
          <a:p>
            <a:pPr marL="171450" indent="-171450">
              <a:buFont typeface="Arial" panose="020B0604020202020204" pitchFamily="34" charset="0"/>
              <a:buChar char="•"/>
            </a:pPr>
            <a:r>
              <a:rPr lang="en-US" sz="1200">
                <a:solidFill>
                  <a:srgbClr val="333333"/>
                </a:solidFill>
              </a:rPr>
              <a:t>Setup your Cloud PC to use your preferences</a:t>
            </a:r>
          </a:p>
          <a:p>
            <a:pPr marL="171450" indent="-171450">
              <a:buFont typeface="Arial" panose="020B0604020202020204" pitchFamily="34" charset="0"/>
              <a:buChar char="•"/>
            </a:pPr>
            <a:r>
              <a:rPr lang="en-US" sz="1200" u="sng">
                <a:solidFill>
                  <a:srgbClr val="008000"/>
                </a:solidFill>
              </a:rPr>
              <a:t>Changes made will remain </a:t>
            </a:r>
            <a:r>
              <a:rPr lang="en-US" sz="1200">
                <a:solidFill>
                  <a:srgbClr val="333333"/>
                </a:solidFill>
              </a:rPr>
              <a:t>in place between sessions</a:t>
            </a:r>
          </a:p>
        </p:txBody>
      </p:sp>
      <p:sp>
        <p:nvSpPr>
          <p:cNvPr id="8" name="Text Placeholder 5">
            <a:extLst>
              <a:ext uri="{FF2B5EF4-FFF2-40B4-BE49-F238E27FC236}">
                <a16:creationId xmlns:a16="http://schemas.microsoft.com/office/drawing/2014/main" id="{C9F3E71E-7892-6125-5C63-23A4A2C59CD2}"/>
              </a:ext>
            </a:extLst>
          </p:cNvPr>
          <p:cNvSpPr>
            <a:spLocks noGrp="1"/>
          </p:cNvSpPr>
          <p:nvPr>
            <p:ph type="body" sz="quarter" idx="11"/>
          </p:nvPr>
        </p:nvSpPr>
        <p:spPr>
          <a:xfrm>
            <a:off x="1099004" y="3346769"/>
            <a:ext cx="4056883" cy="1518587"/>
          </a:xfrm>
        </p:spPr>
        <p:txBody>
          <a:bodyPr/>
          <a:lstStyle/>
          <a:p>
            <a:pPr marL="0" indent="0">
              <a:buNone/>
            </a:pPr>
            <a:r>
              <a:rPr lang="en-US" sz="1200">
                <a:solidFill>
                  <a:schemeClr val="accent1"/>
                </a:solidFill>
                <a:latin typeface="+mj-lt"/>
              </a:rPr>
              <a:t>Take it with you</a:t>
            </a:r>
          </a:p>
          <a:p>
            <a:pPr marL="171450" indent="-171450"/>
            <a:r>
              <a:rPr lang="en-US" sz="1200">
                <a:solidFill>
                  <a:srgbClr val="333333"/>
                </a:solidFill>
              </a:rPr>
              <a:t>Use your Cloud PC from </a:t>
            </a:r>
            <a:r>
              <a:rPr lang="en-US" sz="1200" u="sng">
                <a:solidFill>
                  <a:srgbClr val="008000"/>
                </a:solidFill>
              </a:rPr>
              <a:t>any desktop or tablet, anywhere around the world</a:t>
            </a:r>
          </a:p>
          <a:p>
            <a:pPr marL="171450" indent="-171450"/>
            <a:r>
              <a:rPr lang="en-US" sz="1200">
                <a:solidFill>
                  <a:srgbClr val="333333"/>
                </a:solidFill>
              </a:rPr>
              <a:t>Accessing your Cloud PC won’t make changes to the host computer</a:t>
            </a:r>
          </a:p>
        </p:txBody>
      </p:sp>
      <p:pic>
        <p:nvPicPr>
          <p:cNvPr id="10" name="Picture Placeholder 1" descr="Windows 365 graphic element">
            <a:extLst>
              <a:ext uri="{FF2B5EF4-FFF2-40B4-BE49-F238E27FC236}">
                <a16:creationId xmlns:a16="http://schemas.microsoft.com/office/drawing/2014/main" id="{78B24536-6D57-01FB-A089-1CC05DBF0F4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382616" y="2056725"/>
            <a:ext cx="3510551" cy="3949370"/>
          </a:xfrm>
          <a:prstGeom prst="rect">
            <a:avLst/>
          </a:prstGeom>
        </p:spPr>
      </p:pic>
      <p:sp>
        <p:nvSpPr>
          <p:cNvPr id="11" name="safe" title="Icon of a locked safe">
            <a:extLst>
              <a:ext uri="{FF2B5EF4-FFF2-40B4-BE49-F238E27FC236}">
                <a16:creationId xmlns:a16="http://schemas.microsoft.com/office/drawing/2014/main" id="{9D84D1C8-5587-77E4-0BC6-201DEEAEDFD9}"/>
              </a:ext>
            </a:extLst>
          </p:cNvPr>
          <p:cNvSpPr>
            <a:spLocks noChangeAspect="1" noEditPoints="1"/>
          </p:cNvSpPr>
          <p:nvPr/>
        </p:nvSpPr>
        <p:spPr bwMode="auto">
          <a:xfrm>
            <a:off x="255188" y="5043689"/>
            <a:ext cx="518568" cy="549626"/>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12" name="Devices3_EA6C" title="Icon of a cellphone in front of a monitor">
            <a:extLst>
              <a:ext uri="{FF2B5EF4-FFF2-40B4-BE49-F238E27FC236}">
                <a16:creationId xmlns:a16="http://schemas.microsoft.com/office/drawing/2014/main" id="{FF41973B-C622-FB70-6742-FF3D27FC973F}"/>
              </a:ext>
            </a:extLst>
          </p:cNvPr>
          <p:cNvSpPr>
            <a:spLocks noChangeAspect="1" noEditPoints="1"/>
          </p:cNvSpPr>
          <p:nvPr/>
        </p:nvSpPr>
        <p:spPr bwMode="auto">
          <a:xfrm>
            <a:off x="107504" y="3399080"/>
            <a:ext cx="813941" cy="56388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paint" title="Icon of a paint palette">
            <a:extLst>
              <a:ext uri="{FF2B5EF4-FFF2-40B4-BE49-F238E27FC236}">
                <a16:creationId xmlns:a16="http://schemas.microsoft.com/office/drawing/2014/main" id="{22A166EA-2286-D7BB-041A-5BA7604D91A9}"/>
              </a:ext>
            </a:extLst>
          </p:cNvPr>
          <p:cNvSpPr>
            <a:spLocks noChangeAspect="1" noEditPoints="1"/>
          </p:cNvSpPr>
          <p:nvPr/>
        </p:nvSpPr>
        <p:spPr bwMode="auto">
          <a:xfrm>
            <a:off x="200147" y="2062467"/>
            <a:ext cx="628650" cy="620714"/>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 Placeholder 4">
            <a:extLst>
              <a:ext uri="{FF2B5EF4-FFF2-40B4-BE49-F238E27FC236}">
                <a16:creationId xmlns:a16="http://schemas.microsoft.com/office/drawing/2014/main" id="{24DDCBE4-1D72-8E9A-47C5-B02533C22BF9}"/>
              </a:ext>
            </a:extLst>
          </p:cNvPr>
          <p:cNvSpPr txBox="1">
            <a:spLocks/>
          </p:cNvSpPr>
          <p:nvPr/>
        </p:nvSpPr>
        <p:spPr>
          <a:xfrm>
            <a:off x="1000486" y="4989216"/>
            <a:ext cx="4056883" cy="1032072"/>
          </a:xfrm>
          <a:prstGeom prst="rect">
            <a:avLst/>
          </a:prstGeom>
        </p:spPr>
        <p:txBody>
          <a:bodyPr lIns="0" tIns="0" rIns="0" bIns="0"/>
          <a:lstStyle>
            <a:lvl1pPr marL="0" marR="0" indent="0" algn="l" defTabSz="1119245" rtl="0" eaLnBrk="1" fontAlgn="auto" latinLnBrk="0" hangingPunct="1">
              <a:lnSpc>
                <a:spcPct val="120000"/>
              </a:lnSpc>
              <a:spcBef>
                <a:spcPts val="0"/>
              </a:spcBef>
              <a:spcAft>
                <a:spcPts val="800"/>
              </a:spcAft>
              <a:buClrTx/>
              <a:buSzPct val="90000"/>
              <a:buFont typeface="Wingdings" panose="05000000000000000000" pitchFamily="2" charset="2"/>
              <a:buNone/>
              <a:tabLst/>
              <a:defRPr sz="1400" kern="1200" spc="0" baseline="0">
                <a:solidFill>
                  <a:srgbClr val="1B1B1B"/>
                </a:solidFill>
                <a:latin typeface="+mn-lt"/>
                <a:ea typeface="+mn-ea"/>
                <a:cs typeface="Segoe UI" panose="020B0502040204020203" pitchFamily="34" charset="0"/>
              </a:defRPr>
            </a:lvl1pPr>
            <a:lvl2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2pPr>
            <a:lvl3pPr marL="0" marR="0" indent="0" algn="l" defTabSz="1119245" rtl="0" eaLnBrk="1" fontAlgn="auto" latinLnBrk="0" hangingPunct="1">
              <a:lnSpc>
                <a:spcPts val="1600"/>
              </a:lnSpc>
              <a:spcBef>
                <a:spcPts val="0"/>
              </a:spcBef>
              <a:spcAft>
                <a:spcPts val="800"/>
              </a:spcAft>
              <a:buClrTx/>
              <a:buSzPct val="90000"/>
              <a:buFont typeface="Wingdings" panose="05000000000000000000" pitchFamily="2" charset="2"/>
              <a:buNone/>
              <a:tabLst/>
              <a:defRPr sz="1200" kern="1200" spc="0" baseline="0">
                <a:solidFill>
                  <a:srgbClr val="000000"/>
                </a:solidFill>
                <a:latin typeface="+mn-lt"/>
                <a:ea typeface="+mn-ea"/>
                <a:cs typeface="+mn-cs"/>
              </a:defRPr>
            </a:lvl3pPr>
            <a:lvl4pPr marL="1011516" marR="0" indent="-21716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28676" marR="0" indent="-201922" algn="l" defTabSz="111924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960" kern="1200" spc="0" baseline="0">
                <a:gradFill>
                  <a:gsLst>
                    <a:gs pos="1250">
                      <a:schemeClr val="tx1"/>
                    </a:gs>
                    <a:gs pos="100000">
                      <a:schemeClr val="tx1"/>
                    </a:gs>
                  </a:gsLst>
                  <a:lin ang="5400000" scaled="0"/>
                </a:gradFill>
                <a:latin typeface="+mn-lt"/>
                <a:ea typeface="+mn-ea"/>
                <a:cs typeface="+mn-cs"/>
              </a:defRPr>
            </a:lvl5pPr>
            <a:lvl6pPr marL="3077924"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637548"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97172"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756795" indent="-279812" algn="l" defTabSz="1119245"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200">
                <a:solidFill>
                  <a:schemeClr val="accent1"/>
                </a:solidFill>
                <a:latin typeface="+mj-lt"/>
              </a:rPr>
              <a:t>Your data is protected</a:t>
            </a:r>
          </a:p>
          <a:p>
            <a:pPr marL="171450" indent="-171450">
              <a:buFont typeface="Arial" panose="020B0604020202020204" pitchFamily="34" charset="0"/>
              <a:buChar char="•"/>
            </a:pPr>
            <a:r>
              <a:rPr lang="en-US" sz="1200">
                <a:solidFill>
                  <a:srgbClr val="333333"/>
                </a:solidFill>
              </a:rPr>
              <a:t>All your files and programs are secured</a:t>
            </a:r>
          </a:p>
          <a:p>
            <a:pPr marL="171450" indent="-171450">
              <a:buFont typeface="Arial" panose="020B0604020202020204" pitchFamily="34" charset="0"/>
              <a:buChar char="•"/>
            </a:pPr>
            <a:r>
              <a:rPr lang="en-US" sz="1200">
                <a:solidFill>
                  <a:srgbClr val="333333"/>
                </a:solidFill>
              </a:rPr>
              <a:t>Regular backups and patching </a:t>
            </a:r>
            <a:r>
              <a:rPr lang="en-US" sz="1200" u="sng">
                <a:solidFill>
                  <a:srgbClr val="008000"/>
                </a:solidFill>
              </a:rPr>
              <a:t>automatically</a:t>
            </a:r>
            <a:r>
              <a:rPr lang="en-US" sz="1200">
                <a:solidFill>
                  <a:srgbClr val="333333"/>
                </a:solidFill>
              </a:rPr>
              <a:t> performed</a:t>
            </a:r>
          </a:p>
        </p:txBody>
      </p:sp>
    </p:spTree>
    <p:extLst>
      <p:ext uri="{BB962C8B-B14F-4D97-AF65-F5344CB8AC3E}">
        <p14:creationId xmlns:p14="http://schemas.microsoft.com/office/powerpoint/2010/main" val="4148711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6</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Cloud VPN</a:t>
            </a:r>
          </a:p>
        </p:txBody>
      </p:sp>
      <p:pic>
        <p:nvPicPr>
          <p:cNvPr id="216" name="Picture 215">
            <a:extLst>
              <a:ext uri="{FF2B5EF4-FFF2-40B4-BE49-F238E27FC236}">
                <a16:creationId xmlns:a16="http://schemas.microsoft.com/office/drawing/2014/main" id="{11E66BC5-C296-3C59-7DD0-0FC668E158D4}"/>
              </a:ext>
            </a:extLst>
          </p:cNvPr>
          <p:cNvPicPr>
            <a:picLocks noChangeAspect="1"/>
          </p:cNvPicPr>
          <p:nvPr/>
        </p:nvPicPr>
        <p:blipFill>
          <a:blip r:embed="rId3"/>
          <a:stretch>
            <a:fillRect/>
          </a:stretch>
        </p:blipFill>
        <p:spPr>
          <a:xfrm>
            <a:off x="860189" y="2262571"/>
            <a:ext cx="1486623" cy="883688"/>
          </a:xfrm>
          <a:prstGeom prst="rect">
            <a:avLst/>
          </a:prstGeom>
        </p:spPr>
      </p:pic>
      <p:sp>
        <p:nvSpPr>
          <p:cNvPr id="223" name="Flowchart: Summing Junction 222">
            <a:extLst>
              <a:ext uri="{FF2B5EF4-FFF2-40B4-BE49-F238E27FC236}">
                <a16:creationId xmlns:a16="http://schemas.microsoft.com/office/drawing/2014/main" id="{CE457D5E-3592-753B-9104-59514E256343}"/>
              </a:ext>
            </a:extLst>
          </p:cNvPr>
          <p:cNvSpPr/>
          <p:nvPr/>
        </p:nvSpPr>
        <p:spPr>
          <a:xfrm>
            <a:off x="956720" y="2173626"/>
            <a:ext cx="1223607" cy="1049505"/>
          </a:xfrm>
          <a:prstGeom prst="flowChartSummingJunction">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BA1102B1-889A-5B0A-0036-0386C88A934A}"/>
              </a:ext>
            </a:extLst>
          </p:cNvPr>
          <p:cNvSpPr txBox="1"/>
          <p:nvPr/>
        </p:nvSpPr>
        <p:spPr>
          <a:xfrm>
            <a:off x="359407" y="4115543"/>
            <a:ext cx="8425186" cy="1754326"/>
          </a:xfrm>
          <a:prstGeom prst="rect">
            <a:avLst/>
          </a:prstGeom>
          <a:noFill/>
        </p:spPr>
        <p:txBody>
          <a:bodyPr wrap="square" rtlCol="0">
            <a:spAutoFit/>
          </a:bodyPr>
          <a:lstStyle/>
          <a:p>
            <a:pPr marL="342900" indent="-342900">
              <a:buFont typeface="+mj-lt"/>
              <a:buAutoNum type="arabicPeriod"/>
            </a:pPr>
            <a:r>
              <a:rPr lang="en-SG" b="1" dirty="0"/>
              <a:t>Simplified experience, click connect &gt; MFA &gt; done!</a:t>
            </a:r>
          </a:p>
          <a:p>
            <a:pPr marL="342900" indent="-342900">
              <a:buFont typeface="+mj-lt"/>
              <a:buAutoNum type="arabicPeriod"/>
            </a:pPr>
            <a:endParaRPr lang="en-SG" b="1" dirty="0"/>
          </a:p>
          <a:p>
            <a:pPr marL="342900" indent="-342900">
              <a:buFont typeface="+mj-lt"/>
              <a:buAutoNum type="arabicPeriod"/>
            </a:pPr>
            <a:r>
              <a:rPr lang="en-SG" b="1" dirty="0"/>
              <a:t>Continuous monitoring, we can quickly identify and respond when something is slow</a:t>
            </a:r>
          </a:p>
          <a:p>
            <a:pPr marL="342900" indent="-342900">
              <a:buFont typeface="+mj-lt"/>
              <a:buAutoNum type="arabicPeriod"/>
            </a:pPr>
            <a:endParaRPr lang="en-SG" b="1" dirty="0"/>
          </a:p>
          <a:p>
            <a:pPr marL="342900" indent="-342900">
              <a:buFont typeface="+mj-lt"/>
              <a:buAutoNum type="arabicPeriod"/>
            </a:pPr>
            <a:r>
              <a:rPr lang="en-SG" b="1" dirty="0"/>
              <a:t>Better security with Continuous verification &amp; Inspection</a:t>
            </a:r>
            <a:endParaRPr lang="en-US" dirty="0"/>
          </a:p>
        </p:txBody>
      </p:sp>
      <p:sp>
        <p:nvSpPr>
          <p:cNvPr id="3" name="Arrow: Right 2">
            <a:extLst>
              <a:ext uri="{FF2B5EF4-FFF2-40B4-BE49-F238E27FC236}">
                <a16:creationId xmlns:a16="http://schemas.microsoft.com/office/drawing/2014/main" id="{991B52F3-5DCC-2C17-4C2D-113A3664780C}"/>
              </a:ext>
            </a:extLst>
          </p:cNvPr>
          <p:cNvSpPr/>
          <p:nvPr/>
        </p:nvSpPr>
        <p:spPr>
          <a:xfrm>
            <a:off x="3894009" y="2505349"/>
            <a:ext cx="717918" cy="307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031A0E1-DD75-217F-652E-5D26F1B25813}"/>
              </a:ext>
            </a:extLst>
          </p:cNvPr>
          <p:cNvPicPr>
            <a:picLocks noChangeAspect="1"/>
          </p:cNvPicPr>
          <p:nvPr/>
        </p:nvPicPr>
        <p:blipFill rotWithShape="1">
          <a:blip r:embed="rId4"/>
          <a:srcRect l="3392" t="1789"/>
          <a:stretch/>
        </p:blipFill>
        <p:spPr>
          <a:xfrm>
            <a:off x="6300192" y="1771421"/>
            <a:ext cx="1553062" cy="1929667"/>
          </a:xfrm>
          <a:prstGeom prst="rect">
            <a:avLst/>
          </a:prstGeom>
        </p:spPr>
      </p:pic>
    </p:spTree>
    <p:extLst>
      <p:ext uri="{BB962C8B-B14F-4D97-AF65-F5344CB8AC3E}">
        <p14:creationId xmlns:p14="http://schemas.microsoft.com/office/powerpoint/2010/main" val="4036240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345662-6D7C-4356-B83F-EB9832966350}"/>
              </a:ext>
            </a:extLst>
          </p:cNvPr>
          <p:cNvSpPr>
            <a:spLocks noGrp="1"/>
          </p:cNvSpPr>
          <p:nvPr>
            <p:ph type="sldNum" sz="quarter" idx="10"/>
          </p:nvPr>
        </p:nvSpPr>
        <p:spPr/>
        <p:txBody>
          <a:bodyPr/>
          <a:lstStyle/>
          <a:p>
            <a:fld id="{A71B3FCB-C735-413F-84AB-EA69B872E382}" type="slidenum">
              <a:rPr lang="en-GB" smtClean="0"/>
              <a:pPr/>
              <a:t>7</a:t>
            </a:fld>
            <a:endParaRPr lang="en-GB"/>
          </a:p>
        </p:txBody>
      </p:sp>
      <p:sp>
        <p:nvSpPr>
          <p:cNvPr id="5" name="Title 4">
            <a:extLst>
              <a:ext uri="{FF2B5EF4-FFF2-40B4-BE49-F238E27FC236}">
                <a16:creationId xmlns:a16="http://schemas.microsoft.com/office/drawing/2014/main" id="{AE56EC21-D9C2-4241-81C7-038D56076FA5}"/>
              </a:ext>
            </a:extLst>
          </p:cNvPr>
          <p:cNvSpPr>
            <a:spLocks noGrp="1"/>
          </p:cNvSpPr>
          <p:nvPr>
            <p:ph type="title"/>
          </p:nvPr>
        </p:nvSpPr>
        <p:spPr/>
        <p:txBody>
          <a:bodyPr/>
          <a:lstStyle/>
          <a:p>
            <a:r>
              <a:rPr lang="en-GB"/>
              <a:t>WIFI 6</a:t>
            </a:r>
          </a:p>
        </p:txBody>
      </p:sp>
      <p:sp>
        <p:nvSpPr>
          <p:cNvPr id="237" name="TextBox 236">
            <a:extLst>
              <a:ext uri="{FF2B5EF4-FFF2-40B4-BE49-F238E27FC236}">
                <a16:creationId xmlns:a16="http://schemas.microsoft.com/office/drawing/2014/main" id="{BA1102B1-889A-5B0A-0036-0386C88A934A}"/>
              </a:ext>
            </a:extLst>
          </p:cNvPr>
          <p:cNvSpPr txBox="1"/>
          <p:nvPr/>
        </p:nvSpPr>
        <p:spPr>
          <a:xfrm>
            <a:off x="461884" y="4039904"/>
            <a:ext cx="8425186" cy="1477328"/>
          </a:xfrm>
          <a:prstGeom prst="rect">
            <a:avLst/>
          </a:prstGeom>
          <a:noFill/>
        </p:spPr>
        <p:txBody>
          <a:bodyPr wrap="square" rtlCol="0">
            <a:spAutoFit/>
          </a:bodyPr>
          <a:lstStyle/>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SG" b="1"/>
          </a:p>
          <a:p>
            <a:pPr marL="285750" indent="-285750">
              <a:buFont typeface="Arial" panose="020B0604020202020204" pitchFamily="34" charset="0"/>
              <a:buChar char="•"/>
            </a:pPr>
            <a:endParaRPr lang="en-US"/>
          </a:p>
        </p:txBody>
      </p:sp>
      <p:grpSp>
        <p:nvGrpSpPr>
          <p:cNvPr id="10" name="Group 9">
            <a:extLst>
              <a:ext uri="{FF2B5EF4-FFF2-40B4-BE49-F238E27FC236}">
                <a16:creationId xmlns:a16="http://schemas.microsoft.com/office/drawing/2014/main" id="{B79BF625-C59B-696D-F45B-065AA9FDCA02}"/>
              </a:ext>
            </a:extLst>
          </p:cNvPr>
          <p:cNvGrpSpPr/>
          <p:nvPr/>
        </p:nvGrpSpPr>
        <p:grpSpPr>
          <a:xfrm>
            <a:off x="4428764" y="2718544"/>
            <a:ext cx="2114476" cy="2196448"/>
            <a:chOff x="2587400" y="2976490"/>
            <a:chExt cx="1625600" cy="1752262"/>
          </a:xfrm>
        </p:grpSpPr>
        <p:pic>
          <p:nvPicPr>
            <p:cNvPr id="8" name="Picture 2">
              <a:extLst>
                <a:ext uri="{FF2B5EF4-FFF2-40B4-BE49-F238E27FC236}">
                  <a16:creationId xmlns:a16="http://schemas.microsoft.com/office/drawing/2014/main" id="{9288488F-8527-974D-78CE-6C9AA4D5E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9645" y="2976490"/>
              <a:ext cx="1301915" cy="12872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a:extLst>
                <a:ext uri="{FF2B5EF4-FFF2-40B4-BE49-F238E27FC236}">
                  <a16:creationId xmlns:a16="http://schemas.microsoft.com/office/drawing/2014/main" id="{348CF1C2-0E95-AFA8-7B13-2ECEA665E146}"/>
                </a:ext>
              </a:extLst>
            </p:cNvPr>
            <p:cNvSpPr txBox="1"/>
            <p:nvPr/>
          </p:nvSpPr>
          <p:spPr>
            <a:xfrm>
              <a:off x="2587400" y="4360449"/>
              <a:ext cx="1625600" cy="36830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Faster Access </a:t>
              </a:r>
            </a:p>
            <a:p>
              <a:pPr algn="l"/>
              <a:r>
                <a:rPr lang="en-SG" sz="1200" b="1">
                  <a:solidFill>
                    <a:srgbClr val="1A1A1A"/>
                  </a:solidFill>
                </a:rPr>
                <a:t>Speed</a:t>
              </a:r>
            </a:p>
          </p:txBody>
        </p:sp>
      </p:grpSp>
      <p:grpSp>
        <p:nvGrpSpPr>
          <p:cNvPr id="12" name="Group 11">
            <a:extLst>
              <a:ext uri="{FF2B5EF4-FFF2-40B4-BE49-F238E27FC236}">
                <a16:creationId xmlns:a16="http://schemas.microsoft.com/office/drawing/2014/main" id="{ED0E9548-0273-0546-04E8-F935423276F8}"/>
              </a:ext>
            </a:extLst>
          </p:cNvPr>
          <p:cNvGrpSpPr/>
          <p:nvPr/>
        </p:nvGrpSpPr>
        <p:grpSpPr>
          <a:xfrm>
            <a:off x="6842085" y="2808504"/>
            <a:ext cx="1817653" cy="1678763"/>
            <a:chOff x="4010906" y="2967190"/>
            <a:chExt cx="1817653" cy="1678763"/>
          </a:xfrm>
        </p:grpSpPr>
        <p:pic>
          <p:nvPicPr>
            <p:cNvPr id="1028" name="Picture 4">
              <a:extLst>
                <a:ext uri="{FF2B5EF4-FFF2-40B4-BE49-F238E27FC236}">
                  <a16:creationId xmlns:a16="http://schemas.microsoft.com/office/drawing/2014/main" id="{1EFA3F94-EFA8-C4E9-B143-DBCDA37DF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906" y="2967190"/>
              <a:ext cx="1817653" cy="130056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
              <a:extLst>
                <a:ext uri="{FF2B5EF4-FFF2-40B4-BE49-F238E27FC236}">
                  <a16:creationId xmlns:a16="http://schemas.microsoft.com/office/drawing/2014/main" id="{0889A747-BC68-F77E-8A7F-6ECFFCB2DAA7}"/>
                </a:ext>
              </a:extLst>
            </p:cNvPr>
            <p:cNvSpPr txBox="1"/>
            <p:nvPr/>
          </p:nvSpPr>
          <p:spPr>
            <a:xfrm>
              <a:off x="4152142" y="4368954"/>
              <a:ext cx="1544849" cy="276999"/>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More stable </a:t>
              </a:r>
              <a:r>
                <a:rPr lang="en-SG" sz="1200" b="1" err="1">
                  <a:solidFill>
                    <a:srgbClr val="1A1A1A"/>
                  </a:solidFill>
                </a:rPr>
                <a:t>wifi</a:t>
              </a:r>
              <a:endParaRPr lang="en-SG" sz="1200" b="1">
                <a:solidFill>
                  <a:srgbClr val="1A1A1A"/>
                </a:solidFill>
              </a:endParaRPr>
            </a:p>
          </p:txBody>
        </p:sp>
      </p:grpSp>
      <p:grpSp>
        <p:nvGrpSpPr>
          <p:cNvPr id="33" name="Group 32">
            <a:extLst>
              <a:ext uri="{FF2B5EF4-FFF2-40B4-BE49-F238E27FC236}">
                <a16:creationId xmlns:a16="http://schemas.microsoft.com/office/drawing/2014/main" id="{946A850D-879B-E3F3-F012-BCE284951999}"/>
              </a:ext>
            </a:extLst>
          </p:cNvPr>
          <p:cNvGrpSpPr/>
          <p:nvPr/>
        </p:nvGrpSpPr>
        <p:grpSpPr>
          <a:xfrm>
            <a:off x="323528" y="2598670"/>
            <a:ext cx="3660342" cy="2572502"/>
            <a:chOff x="36392" y="2508319"/>
            <a:chExt cx="2542437" cy="1850523"/>
          </a:xfrm>
        </p:grpSpPr>
        <p:pic>
          <p:nvPicPr>
            <p:cNvPr id="30" name="Picture 29">
              <a:extLst>
                <a:ext uri="{FF2B5EF4-FFF2-40B4-BE49-F238E27FC236}">
                  <a16:creationId xmlns:a16="http://schemas.microsoft.com/office/drawing/2014/main" id="{B5DEB02D-5FD5-B308-0933-EC4F17447AF3}"/>
                </a:ext>
              </a:extLst>
            </p:cNvPr>
            <p:cNvPicPr>
              <a:picLocks noChangeAspect="1"/>
            </p:cNvPicPr>
            <p:nvPr/>
          </p:nvPicPr>
          <p:blipFill>
            <a:blip r:embed="rId5"/>
            <a:stretch>
              <a:fillRect/>
            </a:stretch>
          </p:blipFill>
          <p:spPr>
            <a:xfrm>
              <a:off x="36392" y="2508319"/>
              <a:ext cx="2542437" cy="1505622"/>
            </a:xfrm>
            <a:prstGeom prst="rect">
              <a:avLst/>
            </a:prstGeom>
          </p:spPr>
        </p:pic>
        <p:sp>
          <p:nvSpPr>
            <p:cNvPr id="32" name="TextBox 1">
              <a:extLst>
                <a:ext uri="{FF2B5EF4-FFF2-40B4-BE49-F238E27FC236}">
                  <a16:creationId xmlns:a16="http://schemas.microsoft.com/office/drawing/2014/main" id="{B069A97F-8B73-91B4-47ED-B9AF03A1B44A}"/>
                </a:ext>
              </a:extLst>
            </p:cNvPr>
            <p:cNvSpPr txBox="1"/>
            <p:nvPr/>
          </p:nvSpPr>
          <p:spPr>
            <a:xfrm>
              <a:off x="69269" y="4026744"/>
              <a:ext cx="2343290" cy="332098"/>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SG" sz="1200" b="1">
                  <a:solidFill>
                    <a:srgbClr val="1A1A1A"/>
                  </a:solidFill>
                </a:rPr>
                <a:t>Improved Campus Coverage with increased 400 AP (2300 -&gt; 2700)</a:t>
              </a:r>
            </a:p>
          </p:txBody>
        </p:sp>
      </p:grpSp>
    </p:spTree>
    <p:extLst>
      <p:ext uri="{BB962C8B-B14F-4D97-AF65-F5344CB8AC3E}">
        <p14:creationId xmlns:p14="http://schemas.microsoft.com/office/powerpoint/2010/main" val="142141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05B6A1-35FA-41C9-BF29-2F190B785C4E}"/>
              </a:ext>
            </a:extLst>
          </p:cNvPr>
          <p:cNvSpPr txBox="1"/>
          <p:nvPr/>
        </p:nvSpPr>
        <p:spPr>
          <a:xfrm>
            <a:off x="179512" y="678334"/>
            <a:ext cx="8784976" cy="7478970"/>
          </a:xfrm>
          <a:prstGeom prst="rect">
            <a:avLst/>
          </a:prstGeom>
          <a:noFill/>
        </p:spPr>
        <p:txBody>
          <a:bodyPr wrap="square" rtlCol="0">
            <a:spAutoFit/>
          </a:bodyPr>
          <a:lstStyle/>
          <a:p>
            <a:pPr>
              <a:defRPr/>
            </a:pPr>
            <a:r>
              <a:rPr lang="en-SG" sz="20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			Acceptable Use Policy</a:t>
            </a:r>
            <a:endParaRPr lang="en-US" sz="20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a:p>
            <a:pPr lvl="0">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a:p>
            <a:pPr lvl="0">
              <a:defRPr/>
            </a:pPr>
            <a:r>
              <a:rPr kumimoji="0" lang="en-SG" sz="2000" i="0" u="none" strike="noStrike" kern="1200" cap="none" spc="0" normalizeH="0" baseline="0" noProof="0" dirty="0">
                <a:ln>
                  <a:noFill/>
                </a:ln>
                <a:solidFill>
                  <a:prstClr val="black"/>
                </a:solidFill>
                <a:uLnTx/>
                <a:uFillTx/>
                <a:latin typeface="Calibri"/>
                <a:ea typeface="+mn-ea"/>
                <a:cs typeface="+mn-cs"/>
              </a:rPr>
              <a:t>The responsibility for </a:t>
            </a:r>
            <a:r>
              <a:rPr kumimoji="0" lang="en-SG" sz="2000" i="0" u="sng" strike="noStrike" kern="1200" cap="none" spc="0" normalizeH="0" baseline="0" noProof="0" dirty="0">
                <a:ln>
                  <a:noFill/>
                </a:ln>
                <a:solidFill>
                  <a:prstClr val="black"/>
                </a:solidFill>
                <a:uLnTx/>
                <a:uFillTx/>
                <a:latin typeface="Calibri"/>
                <a:ea typeface="+mn-ea"/>
                <a:cs typeface="+mn-cs"/>
              </a:rPr>
              <a:t>proper and safe usage of ICT resources </a:t>
            </a:r>
            <a:r>
              <a:rPr kumimoji="0" lang="en-SG" sz="2000" i="0" u="none" strike="noStrike" kern="1200" cap="none" spc="0" normalizeH="0" baseline="0" noProof="0" dirty="0">
                <a:ln>
                  <a:noFill/>
                </a:ln>
                <a:solidFill>
                  <a:prstClr val="black"/>
                </a:solidFill>
                <a:uLnTx/>
                <a:uFillTx/>
                <a:latin typeface="Calibri"/>
                <a:ea typeface="+mn-ea"/>
                <a:cs typeface="+mn-cs"/>
              </a:rPr>
              <a:t>such as but not limited to Endpoint Devices, Email, Internet and Network systems in Nanyang Polytechnic (NYP) as well as Whole-of-Government (WOG) environment, requires the </a:t>
            </a:r>
            <a:r>
              <a:rPr kumimoji="0" lang="en-SG" sz="2000" i="0" u="sng" strike="noStrike" kern="1200" cap="none" spc="0" normalizeH="0" baseline="0" noProof="0" dirty="0">
                <a:ln>
                  <a:noFill/>
                </a:ln>
                <a:solidFill>
                  <a:prstClr val="black"/>
                </a:solidFill>
                <a:uLnTx/>
                <a:uFillTx/>
                <a:latin typeface="Calibri"/>
                <a:ea typeface="+mn-ea"/>
                <a:cs typeface="+mn-cs"/>
              </a:rPr>
              <a:t>cooperation of every officer</a:t>
            </a:r>
            <a:r>
              <a:rPr kumimoji="0" lang="en-SG" sz="2000" i="0" u="none" strike="noStrike" kern="1200" cap="none" spc="0" normalizeH="0" baseline="0" noProof="0" dirty="0">
                <a:ln>
                  <a:noFill/>
                </a:ln>
                <a:solidFill>
                  <a:prstClr val="black"/>
                </a:solidFill>
                <a:uLnTx/>
                <a:uFillTx/>
                <a:latin typeface="Calibri"/>
                <a:ea typeface="+mn-ea"/>
                <a:cs typeface="+mn-cs"/>
              </a:rPr>
              <a:t>, as any security breach on the part of individual officer can undermine the security of the entire organisation.</a:t>
            </a:r>
          </a:p>
          <a:p>
            <a:pPr lvl="0">
              <a:defRPr/>
            </a:pPr>
            <a:endParaRPr lang="en-SG" sz="2000" dirty="0">
              <a:solidFill>
                <a:prstClr val="black"/>
              </a:solidFill>
              <a:latin typeface="Calibri"/>
            </a:endParaRPr>
          </a:p>
          <a:p>
            <a:pPr lvl="0">
              <a:defRPr/>
            </a:pPr>
            <a:r>
              <a:rPr lang="en-SG" sz="2000" u="sng" dirty="0">
                <a:solidFill>
                  <a:prstClr val="black"/>
                </a:solidFill>
                <a:latin typeface="Calibri"/>
              </a:rPr>
              <a:t>Some important points to note</a:t>
            </a:r>
          </a:p>
          <a:p>
            <a:pPr lvl="0">
              <a:defRPr/>
            </a:pPr>
            <a:endParaRPr lang="en-SG" sz="2000" u="sng" dirty="0">
              <a:solidFill>
                <a:prstClr val="black"/>
              </a:solidFill>
              <a:latin typeface="Calibri"/>
            </a:endParaRPr>
          </a:p>
          <a:p>
            <a:pPr marL="171450" lvl="0" indent="-171450">
              <a:buFont typeface="Arial" panose="020B0604020202020204" pitchFamily="34" charset="0"/>
              <a:buChar char="•"/>
              <a:defRPr/>
            </a:pPr>
            <a:r>
              <a:rPr lang="en-SG" sz="1200" dirty="0"/>
              <a:t>NYP shall have the right to access and disclose staff data stored on Government Furnished Equipment (GFE) and Email messages of staff. </a:t>
            </a:r>
          </a:p>
          <a:p>
            <a:pPr lvl="0">
              <a:defRPr/>
            </a:pPr>
            <a:endParaRPr lang="en-SG" sz="1200" dirty="0"/>
          </a:p>
          <a:p>
            <a:pPr marL="171450" lvl="0" indent="-171450">
              <a:buFont typeface="Arial" panose="020B0604020202020204" pitchFamily="34" charset="0"/>
              <a:buChar char="•"/>
              <a:defRPr/>
            </a:pPr>
            <a:r>
              <a:rPr lang="en-SG" sz="1200" dirty="0"/>
              <a:t>NYP shall have the right also to control, monitor and disclose staff use of NYP IT resources.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Staff shall read through and observe closely the following Policies on Electronic Mail, Endpoint Devices, Internet Access, and access to Government Enterprise Networks (GEN).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Users shall be accountable for their passwords and not disclose their user accounts and passwords to others.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Passwords shall be compliant with NYP Password Standard and Guidelines. </a:t>
            </a:r>
          </a:p>
          <a:p>
            <a:pPr marL="171450" lvl="0" indent="-171450">
              <a:buFont typeface="Arial" panose="020B0604020202020204" pitchFamily="34" charset="0"/>
              <a:buChar char="•"/>
              <a:defRPr/>
            </a:pPr>
            <a:endParaRPr lang="en-SG" sz="1200" dirty="0"/>
          </a:p>
          <a:p>
            <a:pPr marL="171450" lvl="0" indent="-171450">
              <a:buFont typeface="Arial" panose="020B0604020202020204" pitchFamily="34" charset="0"/>
              <a:buChar char="•"/>
              <a:defRPr/>
            </a:pPr>
            <a:r>
              <a:rPr lang="en-SG" sz="1200" dirty="0"/>
              <a:t>Users shall ensure they keep themselves updated with the latest version of the Acceptable Use Policy of IT Resources.</a:t>
            </a:r>
            <a:endParaRPr lang="en-SG" sz="1200" dirty="0">
              <a:solidFill>
                <a:prstClr val="black"/>
              </a:solidFill>
              <a:latin typeface="Calibri"/>
            </a:endParaRPr>
          </a:p>
          <a:p>
            <a:pPr lvl="0">
              <a:defRPr/>
            </a:pPr>
            <a:endParaRPr lang="en-SG" sz="1200" dirty="0">
              <a:solidFill>
                <a:prstClr val="black"/>
              </a:solidFill>
              <a:latin typeface="Calibri"/>
            </a:endParaRPr>
          </a:p>
          <a:p>
            <a:pPr lvl="0">
              <a:defRPr/>
            </a:pPr>
            <a:endParaRPr lang="en-SG" sz="1200" dirty="0">
              <a:solidFill>
                <a:prstClr val="black"/>
              </a:solidFill>
              <a:latin typeface="Calibri"/>
            </a:endParaRPr>
          </a:p>
          <a:p>
            <a:pPr lvl="0">
              <a:defRPr/>
            </a:pPr>
            <a:r>
              <a:rPr lang="en-SG" sz="2000" dirty="0">
                <a:solidFill>
                  <a:prstClr val="black"/>
                </a:solidFill>
                <a:latin typeface="Calibri"/>
              </a:rPr>
              <a:t>Please read through the full Acceptable Use Policy </a:t>
            </a:r>
            <a:r>
              <a:rPr lang="en-SG" sz="2000" dirty="0">
                <a:solidFill>
                  <a:prstClr val="black"/>
                </a:solidFill>
                <a:latin typeface="Calibri"/>
                <a:hlinkClick r:id="rId2"/>
              </a:rPr>
              <a:t>here</a:t>
            </a:r>
            <a:r>
              <a:rPr lang="en-SG" sz="2000" dirty="0">
                <a:solidFill>
                  <a:prstClr val="black"/>
                </a:solidFill>
                <a:latin typeface="Calibri"/>
              </a:rPr>
              <a:t>.</a:t>
            </a:r>
          </a:p>
          <a:p>
            <a:pPr lvl="0">
              <a:defRPr/>
            </a:pPr>
            <a:endParaRPr lang="en-SG" sz="2000" dirty="0">
              <a:solidFill>
                <a:prstClr val="black"/>
              </a:solidFill>
              <a:latin typeface="Calibri"/>
            </a:endParaRPr>
          </a:p>
          <a:p>
            <a:pPr lvl="0">
              <a:defRPr/>
            </a:pPr>
            <a:r>
              <a:rPr lang="en-SG" sz="2000" dirty="0">
                <a:solidFill>
                  <a:prstClr val="black"/>
                </a:solidFill>
                <a:latin typeface="Calibri"/>
              </a:rPr>
              <a:t>Visit </a:t>
            </a:r>
            <a:r>
              <a:rPr lang="en-SG" sz="2000" dirty="0">
                <a:hlinkClick r:id="rId3"/>
              </a:rPr>
              <a:t>NYP ICT Policies</a:t>
            </a:r>
            <a:r>
              <a:rPr lang="en-SG" sz="2000" dirty="0"/>
              <a:t> for other policies</a:t>
            </a:r>
            <a:endParaRPr kumimoji="0" lang="en-SG" sz="2000" i="0" u="none" strike="noStrike" kern="1200" cap="none" spc="0" normalizeH="0" baseline="0" noProof="0" dirty="0">
              <a:ln>
                <a:noFill/>
              </a:ln>
              <a:solidFill>
                <a:prstClr val="black"/>
              </a:solidFill>
              <a:uLnTx/>
              <a:uFillTx/>
              <a:latin typeface="Calibri"/>
              <a:ea typeface="+mn-ea"/>
              <a:cs typeface="+mn-cs"/>
            </a:endParaRPr>
          </a:p>
          <a:p>
            <a:pPr lvl="0">
              <a:defRPr/>
            </a:pPr>
            <a:endParaRPr lang="en-SG" sz="2000" dirty="0">
              <a:solidFill>
                <a:prstClr val="black"/>
              </a:solidFill>
              <a:latin typeface="Calibri"/>
            </a:endParaRPr>
          </a:p>
          <a:p>
            <a:pPr lvl="0">
              <a:defRPr/>
            </a:pPr>
            <a:endParaRPr kumimoji="0" lang="en-SG" sz="2000" i="0" u="none" strike="noStrike" kern="1200" cap="none" spc="0" normalizeH="0" baseline="0" noProof="0" dirty="0">
              <a:ln>
                <a:noFill/>
              </a:ln>
              <a:solidFill>
                <a:prstClr val="black"/>
              </a:solidFill>
              <a:uLnTx/>
              <a:uFillTx/>
              <a:latin typeface="Calibri"/>
              <a:ea typeface="+mn-ea"/>
              <a:cs typeface="+mn-cs"/>
            </a:endParaRPr>
          </a:p>
        </p:txBody>
      </p:sp>
    </p:spTree>
    <p:extLst>
      <p:ext uri="{BB962C8B-B14F-4D97-AF65-F5344CB8AC3E}">
        <p14:creationId xmlns:p14="http://schemas.microsoft.com/office/powerpoint/2010/main" val="69159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14BA22-8F87-4545-BCFF-9FBC1846043E}"/>
              </a:ext>
            </a:extLst>
          </p:cNvPr>
          <p:cNvSpPr/>
          <p:nvPr/>
        </p:nvSpPr>
        <p:spPr>
          <a:xfrm>
            <a:off x="71406" y="142854"/>
            <a:ext cx="9001188" cy="584775"/>
          </a:xfrm>
          <a:prstGeom prst="rect">
            <a:avLst/>
          </a:prstGeom>
          <a:noFill/>
        </p:spPr>
        <p:txBody>
          <a:bodyPr wrap="square">
            <a:spAutoFit/>
            <a:scene3d>
              <a:camera prst="orthographicFront"/>
              <a:lightRig rig="glow" dir="tl">
                <a:rot lat="0" lon="0" rev="5400000"/>
              </a:lightRig>
            </a:scene3d>
            <a:sp3d contourW="12700">
              <a:bevelT w="25400" h="25400"/>
              <a:contourClr>
                <a:schemeClr val="accent6">
                  <a:shade val="73000"/>
                </a:schemeClr>
              </a:contourClr>
            </a:sp3d>
          </a:bodyPr>
          <a:lstStyle/>
          <a:p>
            <a:pPr algn="ctr" eaLnBrk="0" hangingPunct="0">
              <a:defRPr/>
            </a:pPr>
            <a:r>
              <a:rPr lang="en-SG"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rPr>
              <a:t>Cybersecurity Awareness - Phishing</a:t>
            </a:r>
            <a:endParaRPr lang="en-US" sz="3200" b="1" dirty="0">
              <a:ln w="11430"/>
              <a:solidFill>
                <a:srgbClr val="000080"/>
              </a:solidFill>
              <a:effectLst>
                <a:outerShdw blurRad="80000" dist="40000" dir="5040000" algn="tl">
                  <a:srgbClr val="000000">
                    <a:alpha val="30000"/>
                  </a:srgbClr>
                </a:outerShdw>
              </a:effectLst>
              <a:latin typeface="Tahoma" pitchFamily="34" charset="0"/>
              <a:cs typeface="Tahoma" pitchFamily="34" charset="0"/>
            </a:endParaRPr>
          </a:p>
        </p:txBody>
      </p:sp>
      <p:sp>
        <p:nvSpPr>
          <p:cNvPr id="4" name="TextBox 3">
            <a:extLst>
              <a:ext uri="{FF2B5EF4-FFF2-40B4-BE49-F238E27FC236}">
                <a16:creationId xmlns:a16="http://schemas.microsoft.com/office/drawing/2014/main" id="{E338B5A7-E61C-4EC7-89B5-26E37E9B7416}"/>
              </a:ext>
            </a:extLst>
          </p:cNvPr>
          <p:cNvSpPr txBox="1"/>
          <p:nvPr/>
        </p:nvSpPr>
        <p:spPr>
          <a:xfrm>
            <a:off x="277218" y="1017280"/>
            <a:ext cx="1901483" cy="369332"/>
          </a:xfrm>
          <a:prstGeom prst="rect">
            <a:avLst/>
          </a:prstGeom>
          <a:noFill/>
        </p:spPr>
        <p:txBody>
          <a:bodyPr wrap="none" rtlCol="0">
            <a:spAutoFit/>
          </a:bodyPr>
          <a:lstStyle/>
          <a:p>
            <a:r>
              <a:rPr lang="en-SG" b="1" u="sng" dirty="0"/>
              <a:t>What is Phishing</a:t>
            </a:r>
            <a:r>
              <a:rPr lang="en-SG" dirty="0"/>
              <a:t>?</a:t>
            </a:r>
          </a:p>
        </p:txBody>
      </p:sp>
      <p:sp>
        <p:nvSpPr>
          <p:cNvPr id="5" name="TextBox 4">
            <a:extLst>
              <a:ext uri="{FF2B5EF4-FFF2-40B4-BE49-F238E27FC236}">
                <a16:creationId xmlns:a16="http://schemas.microsoft.com/office/drawing/2014/main" id="{174D4A4A-F92E-41F8-8D07-8E1CF2AD555A}"/>
              </a:ext>
            </a:extLst>
          </p:cNvPr>
          <p:cNvSpPr txBox="1"/>
          <p:nvPr/>
        </p:nvSpPr>
        <p:spPr>
          <a:xfrm>
            <a:off x="277218" y="1357399"/>
            <a:ext cx="8424935" cy="1938992"/>
          </a:xfrm>
          <a:prstGeom prst="rect">
            <a:avLst/>
          </a:prstGeom>
          <a:noFill/>
        </p:spPr>
        <p:txBody>
          <a:bodyPr wrap="square" rtlCol="0">
            <a:spAutoFit/>
          </a:bodyPr>
          <a:lstStyle/>
          <a:p>
            <a:pPr algn="just"/>
            <a:r>
              <a:rPr lang="en-SG" sz="2000" b="0" i="0" dirty="0">
                <a:solidFill>
                  <a:srgbClr val="444444"/>
                </a:solidFill>
                <a:effectLst/>
                <a:latin typeface="Calibri" panose="020F0502020204030204" pitchFamily="34" charset="0"/>
                <a:cs typeface="Calibri" panose="020F0502020204030204" pitchFamily="34" charset="0"/>
              </a:rPr>
              <a:t>Phishing is a cybercrime in which a target or targets are contacted by email, telephone or text message by someone posing as a legitimate institution to lure individuals into providing sensitive data such as personally identifiable information, banking and credit card details, and passwords. The information is then used to access important accounts and can result in identity theft and financial loss.</a:t>
            </a:r>
            <a:endParaRPr lang="en-SG" sz="20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66C8E52A-1C95-4E03-82FF-7ABF0DD57E8A}"/>
              </a:ext>
            </a:extLst>
          </p:cNvPr>
          <p:cNvSpPr txBox="1"/>
          <p:nvPr/>
        </p:nvSpPr>
        <p:spPr>
          <a:xfrm>
            <a:off x="234849" y="3464946"/>
            <a:ext cx="3836307" cy="369332"/>
          </a:xfrm>
          <a:prstGeom prst="rect">
            <a:avLst/>
          </a:prstGeom>
          <a:noFill/>
        </p:spPr>
        <p:txBody>
          <a:bodyPr wrap="none" rtlCol="0">
            <a:spAutoFit/>
          </a:bodyPr>
          <a:lstStyle/>
          <a:p>
            <a:r>
              <a:rPr lang="en-SG" b="1" u="sng" dirty="0"/>
              <a:t>Common Features of Phishing Emails</a:t>
            </a:r>
            <a:endParaRPr lang="en-SG" dirty="0"/>
          </a:p>
        </p:txBody>
      </p:sp>
      <p:sp>
        <p:nvSpPr>
          <p:cNvPr id="7" name="TextBox 6">
            <a:extLst>
              <a:ext uri="{FF2B5EF4-FFF2-40B4-BE49-F238E27FC236}">
                <a16:creationId xmlns:a16="http://schemas.microsoft.com/office/drawing/2014/main" id="{49EB6195-63AB-47E3-BD6C-16C16BD64C26}"/>
              </a:ext>
            </a:extLst>
          </p:cNvPr>
          <p:cNvSpPr txBox="1"/>
          <p:nvPr/>
        </p:nvSpPr>
        <p:spPr>
          <a:xfrm>
            <a:off x="439924" y="3837373"/>
            <a:ext cx="2505558" cy="369332"/>
          </a:xfrm>
          <a:prstGeom prst="rect">
            <a:avLst/>
          </a:prstGeom>
          <a:noFill/>
        </p:spPr>
        <p:txBody>
          <a:bodyPr wrap="none" rtlCol="0">
            <a:spAutoFit/>
          </a:bodyPr>
          <a:lstStyle/>
          <a:p>
            <a:pPr marL="342900" indent="-342900">
              <a:buAutoNum type="arabicPeriod"/>
            </a:pPr>
            <a:r>
              <a:rPr lang="en-SG" dirty="0"/>
              <a:t>Too Good to be True</a:t>
            </a:r>
          </a:p>
        </p:txBody>
      </p:sp>
      <p:sp>
        <p:nvSpPr>
          <p:cNvPr id="8" name="TextBox 7">
            <a:extLst>
              <a:ext uri="{FF2B5EF4-FFF2-40B4-BE49-F238E27FC236}">
                <a16:creationId xmlns:a16="http://schemas.microsoft.com/office/drawing/2014/main" id="{7FD3F52A-553B-4FAE-A375-B66839A5236A}"/>
              </a:ext>
            </a:extLst>
          </p:cNvPr>
          <p:cNvSpPr txBox="1"/>
          <p:nvPr/>
        </p:nvSpPr>
        <p:spPr>
          <a:xfrm>
            <a:off x="439924" y="4240272"/>
            <a:ext cx="2217274" cy="369332"/>
          </a:xfrm>
          <a:prstGeom prst="rect">
            <a:avLst/>
          </a:prstGeom>
          <a:noFill/>
        </p:spPr>
        <p:txBody>
          <a:bodyPr wrap="none" rtlCol="0">
            <a:spAutoFit/>
          </a:bodyPr>
          <a:lstStyle/>
          <a:p>
            <a:r>
              <a:rPr lang="en-SG"/>
              <a:t>2.    Sense of urgency</a:t>
            </a:r>
          </a:p>
        </p:txBody>
      </p:sp>
      <p:sp>
        <p:nvSpPr>
          <p:cNvPr id="9" name="TextBox 8">
            <a:extLst>
              <a:ext uri="{FF2B5EF4-FFF2-40B4-BE49-F238E27FC236}">
                <a16:creationId xmlns:a16="http://schemas.microsoft.com/office/drawing/2014/main" id="{B3087596-A268-4D67-A1AD-A9D75D4A09C1}"/>
              </a:ext>
            </a:extLst>
          </p:cNvPr>
          <p:cNvSpPr txBox="1"/>
          <p:nvPr/>
        </p:nvSpPr>
        <p:spPr>
          <a:xfrm>
            <a:off x="439924" y="4697496"/>
            <a:ext cx="1576072" cy="369332"/>
          </a:xfrm>
          <a:prstGeom prst="rect">
            <a:avLst/>
          </a:prstGeom>
          <a:noFill/>
        </p:spPr>
        <p:txBody>
          <a:bodyPr wrap="none" rtlCol="0">
            <a:spAutoFit/>
          </a:bodyPr>
          <a:lstStyle/>
          <a:p>
            <a:r>
              <a:rPr lang="en-SG"/>
              <a:t>3.    Hyperlinks</a:t>
            </a:r>
          </a:p>
        </p:txBody>
      </p:sp>
      <p:sp>
        <p:nvSpPr>
          <p:cNvPr id="10" name="TextBox 9">
            <a:extLst>
              <a:ext uri="{FF2B5EF4-FFF2-40B4-BE49-F238E27FC236}">
                <a16:creationId xmlns:a16="http://schemas.microsoft.com/office/drawing/2014/main" id="{78505FB0-29E8-4819-A3F0-89DC12A1BC35}"/>
              </a:ext>
            </a:extLst>
          </p:cNvPr>
          <p:cNvSpPr txBox="1"/>
          <p:nvPr/>
        </p:nvSpPr>
        <p:spPr>
          <a:xfrm>
            <a:off x="439924" y="5149191"/>
            <a:ext cx="1829347" cy="369332"/>
          </a:xfrm>
          <a:prstGeom prst="rect">
            <a:avLst/>
          </a:prstGeom>
          <a:noFill/>
        </p:spPr>
        <p:txBody>
          <a:bodyPr wrap="none" rtlCol="0">
            <a:spAutoFit/>
          </a:bodyPr>
          <a:lstStyle/>
          <a:p>
            <a:r>
              <a:rPr lang="en-SG"/>
              <a:t>4.    Attachments</a:t>
            </a:r>
          </a:p>
        </p:txBody>
      </p:sp>
      <p:sp>
        <p:nvSpPr>
          <p:cNvPr id="11" name="TextBox 10">
            <a:extLst>
              <a:ext uri="{FF2B5EF4-FFF2-40B4-BE49-F238E27FC236}">
                <a16:creationId xmlns:a16="http://schemas.microsoft.com/office/drawing/2014/main" id="{F6E871AC-1E96-4361-8A40-68E21C8EDFE5}"/>
              </a:ext>
            </a:extLst>
          </p:cNvPr>
          <p:cNvSpPr txBox="1"/>
          <p:nvPr/>
        </p:nvSpPr>
        <p:spPr>
          <a:xfrm>
            <a:off x="443847" y="5548780"/>
            <a:ext cx="2085827" cy="369332"/>
          </a:xfrm>
          <a:prstGeom prst="rect">
            <a:avLst/>
          </a:prstGeom>
          <a:noFill/>
        </p:spPr>
        <p:txBody>
          <a:bodyPr wrap="none" rtlCol="0">
            <a:spAutoFit/>
          </a:bodyPr>
          <a:lstStyle/>
          <a:p>
            <a:r>
              <a:rPr lang="en-SG"/>
              <a:t>5.   Unusual Sender</a:t>
            </a:r>
          </a:p>
        </p:txBody>
      </p:sp>
    </p:spTree>
    <p:extLst>
      <p:ext uri="{BB962C8B-B14F-4D97-AF65-F5344CB8AC3E}">
        <p14:creationId xmlns:p14="http://schemas.microsoft.com/office/powerpoint/2010/main" val="74996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spDef>
      <a:spPr>
        <a:solidFill>
          <a:srgbClr val="FF0000">
            <a:alpha val="0"/>
          </a:srgbClr>
        </a:solidFill>
        <a:ln cmpd="sng">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F302DF217A0E4FB5B8302C47AA93CF" ma:contentTypeVersion="87" ma:contentTypeDescription="Create a new document." ma:contentTypeScope="" ma:versionID="1154a91ce9fb75c41bdad16951d10a0c">
  <xsd:schema xmlns:xsd="http://www.w3.org/2001/XMLSchema" xmlns:xs="http://www.w3.org/2001/XMLSchema" xmlns:p="http://schemas.microsoft.com/office/2006/metadata/properties" xmlns:ns2="a1e25e11-3f6e-41a2-892f-37aa4615e698" xmlns:ns3="697f10d5-b639-45f1-96c3-2b6bc92e80dd" targetNamespace="http://schemas.microsoft.com/office/2006/metadata/properties" ma:root="true" ma:fieldsID="b8b3a83d603001d0ba8843ae6d36643c" ns2:_="" ns3:_="">
    <xsd:import namespace="a1e25e11-3f6e-41a2-892f-37aa4615e698"/>
    <xsd:import namespace="697f10d5-b639-45f1-96c3-2b6bc92e80dd"/>
    <xsd:element name="properties">
      <xsd:complexType>
        <xsd:sequence>
          <xsd:element name="documentManagement">
            <xsd:complexType>
              <xsd:all>
                <xsd:element ref="ns2:SharedWithUsers" minOccurs="0"/>
                <xsd:element ref="ns3:Item_x0020_Type" minOccurs="0"/>
                <xsd:element ref="ns3:Date_x0020_Accessed" minOccurs="0"/>
                <xsd:element ref="ns3:Perceived_x0020_Type" minOccurs="0"/>
                <xsd:element ref="ns3:Kind" minOccurs="0"/>
                <xsd:element ref="ns3:Rating" minOccurs="0"/>
                <xsd:element ref="ns3:File_x0020_Author" minOccurs="0"/>
                <xsd:element ref="ns3:Company" minOccurs="0"/>
                <xsd:element ref="ns3:Program_x0020_Name" minOccurs="0"/>
                <xsd:element ref="ns3:Total_x0020_Size" minOccurs="0"/>
                <xsd:element ref="ns3:Computer" minOccurs="0"/>
                <xsd:element ref="ns3:Content_x0020_Created" minOccurs="0"/>
                <xsd:element ref="ns3:Last_x0020_Printed" minOccurs="0"/>
                <xsd:element ref="ns3:Date_x0020_Last_x0020_Saved" minOccurs="0"/>
                <xsd:element ref="ns3:Filename" minOccurs="0"/>
                <xsd:element ref="ns3:Space_x0020_Free" minOccurs="0"/>
                <xsd:element ref="ns3:Folder_x0020_Name" minOccurs="0"/>
                <xsd:element ref="ns3:Folder_x0020_Path" minOccurs="0"/>
                <xsd:element ref="ns3:Folder" minOccurs="0"/>
                <xsd:element ref="ns3:File_x0020_System_x0020_Path" minOccurs="0"/>
                <xsd:element ref="ns3:Link_x0020_Status" minOccurs="0"/>
                <xsd:element ref="ns3:Space_x0020_Us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e25e11-3f6e-41a2-892f-37aa4615e6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97f10d5-b639-45f1-96c3-2b6bc92e80dd" elementFormDefault="qualified">
    <xsd:import namespace="http://schemas.microsoft.com/office/2006/documentManagement/types"/>
    <xsd:import namespace="http://schemas.microsoft.com/office/infopath/2007/PartnerControls"/>
    <xsd:element name="Item_x0020_Type" ma:index="9" nillable="true" ma:displayName="Item Type" ma:description="" ma:internalName="Item_x0020_Type">
      <xsd:simpleType>
        <xsd:restriction base="dms:Text">
          <xsd:maxLength value="255"/>
        </xsd:restriction>
      </xsd:simpleType>
    </xsd:element>
    <xsd:element name="Date_x0020_Accessed" ma:index="10" nillable="true" ma:displayName="Date Accessed" ma:default="" ma:description="" ma:format="DateTime" ma:internalName="Date_x0020_Accessed">
      <xsd:simpleType>
        <xsd:restriction base="dms:DateTime"/>
      </xsd:simpleType>
    </xsd:element>
    <xsd:element name="Perceived_x0020_Type" ma:index="11" nillable="true" ma:displayName="Perceived Type" ma:description="" ma:internalName="Perceived_x0020_Type">
      <xsd:simpleType>
        <xsd:restriction base="dms:Text">
          <xsd:maxLength value="255"/>
        </xsd:restriction>
      </xsd:simpleType>
    </xsd:element>
    <xsd:element name="Kind" ma:index="12" nillable="true" ma:displayName="Kind" ma:description="" ma:internalName="Kind">
      <xsd:simpleType>
        <xsd:restriction base="dms:Text">
          <xsd:maxLength value="255"/>
        </xsd:restriction>
      </xsd:simpleType>
    </xsd:element>
    <xsd:element name="Rating" ma:index="13" nillable="true" ma:displayName="Rating" ma:description="" ma:internalName="Rating">
      <xsd:simpleType>
        <xsd:restriction base="dms:Text">
          <xsd:maxLength value="255"/>
        </xsd:restriction>
      </xsd:simpleType>
    </xsd:element>
    <xsd:element name="File_x0020_Author" ma:index="14" nillable="true" ma:displayName="File Author" ma:description="" ma:internalName="File_x0020_Author">
      <xsd:simpleType>
        <xsd:restriction base="dms:Text">
          <xsd:maxLength value="255"/>
        </xsd:restriction>
      </xsd:simpleType>
    </xsd:element>
    <xsd:element name="Company" ma:index="15" nillable="true" ma:displayName="Company" ma:description="" ma:internalName="Company">
      <xsd:simpleType>
        <xsd:restriction base="dms:Text">
          <xsd:maxLength value="255"/>
        </xsd:restriction>
      </xsd:simpleType>
    </xsd:element>
    <xsd:element name="Program_x0020_Name" ma:index="16" nillable="true" ma:displayName="Program Name" ma:description="" ma:internalName="Program_x0020_Name">
      <xsd:simpleType>
        <xsd:restriction base="dms:Text">
          <xsd:maxLength value="255"/>
        </xsd:restriction>
      </xsd:simpleType>
    </xsd:element>
    <xsd:element name="Total_x0020_Size" ma:index="17" nillable="true" ma:displayName="Total Size" ma:description="" ma:internalName="Total_x0020_Size">
      <xsd:simpleType>
        <xsd:restriction base="dms:Text">
          <xsd:maxLength value="255"/>
        </xsd:restriction>
      </xsd:simpleType>
    </xsd:element>
    <xsd:element name="Computer" ma:index="18" nillable="true" ma:displayName="Computer" ma:description="" ma:internalName="Computer">
      <xsd:simpleType>
        <xsd:restriction base="dms:Text">
          <xsd:maxLength value="255"/>
        </xsd:restriction>
      </xsd:simpleType>
    </xsd:element>
    <xsd:element name="Content_x0020_Created" ma:index="19" nillable="true" ma:displayName="Content Created" ma:default="" ma:description="" ma:format="DateTime" ma:internalName="Content_x0020_Created">
      <xsd:simpleType>
        <xsd:restriction base="dms:DateTime"/>
      </xsd:simpleType>
    </xsd:element>
    <xsd:element name="Last_x0020_Printed" ma:index="20" nillable="true" ma:displayName="Last Printed" ma:description="" ma:internalName="Last_x0020_Printed">
      <xsd:simpleType>
        <xsd:restriction base="dms:Text">
          <xsd:maxLength value="255"/>
        </xsd:restriction>
      </xsd:simpleType>
    </xsd:element>
    <xsd:element name="Date_x0020_Last_x0020_Saved" ma:index="21" nillable="true" ma:displayName="Date Last Saved" ma:default="" ma:description="" ma:format="DateTime" ma:internalName="Date_x0020_Last_x0020_Saved">
      <xsd:simpleType>
        <xsd:restriction base="dms:DateTime"/>
      </xsd:simpleType>
    </xsd:element>
    <xsd:element name="Filename" ma:index="22" nillable="true" ma:displayName="Filename" ma:description="" ma:internalName="Filename">
      <xsd:simpleType>
        <xsd:restriction base="dms:Text">
          <xsd:maxLength value="255"/>
        </xsd:restriction>
      </xsd:simpleType>
    </xsd:element>
    <xsd:element name="Space_x0020_Free" ma:index="23" nillable="true" ma:displayName="Space Free" ma:description="" ma:internalName="Space_x0020_Free">
      <xsd:simpleType>
        <xsd:restriction base="dms:Text">
          <xsd:maxLength value="255"/>
        </xsd:restriction>
      </xsd:simpleType>
    </xsd:element>
    <xsd:element name="Folder_x0020_Name" ma:index="24" nillable="true" ma:displayName="Folder Name" ma:description="" ma:internalName="Folder_x0020_Name">
      <xsd:simpleType>
        <xsd:restriction base="dms:Text">
          <xsd:maxLength value="255"/>
        </xsd:restriction>
      </xsd:simpleType>
    </xsd:element>
    <xsd:element name="Folder_x0020_Path" ma:index="25" nillable="true" ma:displayName="Folder Path" ma:description="" ma:internalName="Folder_x0020_Path">
      <xsd:simpleType>
        <xsd:restriction base="dms:Text">
          <xsd:maxLength value="255"/>
        </xsd:restriction>
      </xsd:simpleType>
    </xsd:element>
    <xsd:element name="Folder" ma:index="26" nillable="true" ma:displayName="Folder" ma:description="" ma:internalName="Folder">
      <xsd:simpleType>
        <xsd:restriction base="dms:Text">
          <xsd:maxLength value="255"/>
        </xsd:restriction>
      </xsd:simpleType>
    </xsd:element>
    <xsd:element name="File_x0020_System_x0020_Path" ma:index="27" nillable="true" ma:displayName="File System Path" ma:description="" ma:internalName="File_x0020_System_x0020_Path">
      <xsd:simpleType>
        <xsd:restriction base="dms:Text">
          <xsd:maxLength value="255"/>
        </xsd:restriction>
      </xsd:simpleType>
    </xsd:element>
    <xsd:element name="Link_x0020_Status" ma:index="28" nillable="true" ma:displayName="Link Status" ma:description="" ma:internalName="Link_x0020_Status">
      <xsd:simpleType>
        <xsd:restriction base="dms:Text">
          <xsd:maxLength value="255"/>
        </xsd:restriction>
      </xsd:simpleType>
    </xsd:element>
    <xsd:element name="Space_x0020_Used" ma:index="29" nillable="true" ma:displayName="Space Used" ma:description="" ma:internalName="Space_x0020_Use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ind xmlns="697f10d5-b639-45f1-96c3-2b6bc92e80dd" xsi:nil="true"/>
    <Rating xmlns="697f10d5-b639-45f1-96c3-2b6bc92e80dd" xsi:nil="true"/>
    <Folder_x0020_Path xmlns="697f10d5-b639-45f1-96c3-2b6bc92e80dd" xsi:nil="true"/>
    <Item_x0020_Type xmlns="697f10d5-b639-45f1-96c3-2b6bc92e80dd" xsi:nil="true"/>
    <Folder_x0020_Name xmlns="697f10d5-b639-45f1-96c3-2b6bc92e80dd" xsi:nil="true"/>
    <Link_x0020_Status xmlns="697f10d5-b639-45f1-96c3-2b6bc92e80dd" xsi:nil="true"/>
    <Computer xmlns="697f10d5-b639-45f1-96c3-2b6bc92e80dd" xsi:nil="true"/>
    <Date_x0020_Accessed xmlns="697f10d5-b639-45f1-96c3-2b6bc92e80dd" xsi:nil="true"/>
    <Program_x0020_Name xmlns="697f10d5-b639-45f1-96c3-2b6bc92e80dd" xsi:nil="true"/>
    <Perceived_x0020_Type xmlns="697f10d5-b639-45f1-96c3-2b6bc92e80dd" xsi:nil="true"/>
    <Total_x0020_Size xmlns="697f10d5-b639-45f1-96c3-2b6bc92e80dd" xsi:nil="true"/>
    <Last_x0020_Printed xmlns="697f10d5-b639-45f1-96c3-2b6bc92e80dd" xsi:nil="true"/>
    <Space_x0020_Free xmlns="697f10d5-b639-45f1-96c3-2b6bc92e80dd" xsi:nil="true"/>
    <File_x0020_System_x0020_Path xmlns="697f10d5-b639-45f1-96c3-2b6bc92e80dd" xsi:nil="true"/>
    <Company xmlns="697f10d5-b639-45f1-96c3-2b6bc92e80dd" xsi:nil="true"/>
    <Filename xmlns="697f10d5-b639-45f1-96c3-2b6bc92e80dd" xsi:nil="true"/>
    <File_x0020_Author xmlns="697f10d5-b639-45f1-96c3-2b6bc92e80dd" xsi:nil="true"/>
    <Folder xmlns="697f10d5-b639-45f1-96c3-2b6bc92e80dd" xsi:nil="true"/>
    <Space_x0020_Used xmlns="697f10d5-b639-45f1-96c3-2b6bc92e80dd" xsi:nil="true"/>
    <Content_x0020_Created xmlns="697f10d5-b639-45f1-96c3-2b6bc92e80dd" xsi:nil="true"/>
    <Date_x0020_Last_x0020_Saved xmlns="697f10d5-b639-45f1-96c3-2b6bc92e80dd" xsi:nil="true"/>
  </documentManagement>
</p:properties>
</file>

<file path=customXml/itemProps1.xml><?xml version="1.0" encoding="utf-8"?>
<ds:datastoreItem xmlns:ds="http://schemas.openxmlformats.org/officeDocument/2006/customXml" ds:itemID="{79A8F150-2510-423C-A087-7907897538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e25e11-3f6e-41a2-892f-37aa4615e698"/>
    <ds:schemaRef ds:uri="697f10d5-b639-45f1-96c3-2b6bc92e80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AF36B0-EF93-4952-ACE0-DA44BAD0AC18}">
  <ds:schemaRefs>
    <ds:schemaRef ds:uri="http://schemas.microsoft.com/sharepoint/v3/contenttype/forms"/>
  </ds:schemaRefs>
</ds:datastoreItem>
</file>

<file path=customXml/itemProps3.xml><?xml version="1.0" encoding="utf-8"?>
<ds:datastoreItem xmlns:ds="http://schemas.openxmlformats.org/officeDocument/2006/customXml" ds:itemID="{5D2EF1F1-539A-4FA0-ABD2-7A53E72C234A}">
  <ds:schemaRefs>
    <ds:schemaRef ds:uri="http://schemas.openxmlformats.org/package/2006/metadata/core-properties"/>
    <ds:schemaRef ds:uri="http://schemas.microsoft.com/office/2006/documentManagement/types"/>
    <ds:schemaRef ds:uri="a1e25e11-3f6e-41a2-892f-37aa4615e698"/>
    <ds:schemaRef ds:uri="http://purl.org/dc/elements/1.1/"/>
    <ds:schemaRef ds:uri="http://purl.org/dc/terms/"/>
    <ds:schemaRef ds:uri="http://schemas.microsoft.com/office/2006/metadata/properties"/>
    <ds:schemaRef ds:uri="http://purl.org/dc/dcmitype/"/>
    <ds:schemaRef ds:uri="http://schemas.microsoft.com/office/infopath/2007/PartnerControls"/>
    <ds:schemaRef ds:uri="697f10d5-b639-45f1-96c3-2b6bc92e80dd"/>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Integral</Template>
  <TotalTime>30444</TotalTime>
  <Words>1553</Words>
  <Application>Microsoft Office PowerPoint</Application>
  <PresentationFormat>On-screen Show (4:3)</PresentationFormat>
  <Paragraphs>264</Paragraphs>
  <Slides>19</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Arial Black</vt:lpstr>
      <vt:lpstr>Calibri</vt:lpstr>
      <vt:lpstr>Candara</vt:lpstr>
      <vt:lpstr>Symbol</vt:lpstr>
      <vt:lpstr>Tahoma</vt:lpstr>
      <vt:lpstr>TSC UKai M TT</vt:lpstr>
      <vt:lpstr>Waveform</vt:lpstr>
      <vt:lpstr>  Computer &amp; Network Center (CNC)</vt:lpstr>
      <vt:lpstr>PowerPoint Presentation</vt:lpstr>
      <vt:lpstr>PowerPoint Presentation</vt:lpstr>
      <vt:lpstr>Future of Workplace - What your desk will look like soon</vt:lpstr>
      <vt:lpstr>Cloud PC</vt:lpstr>
      <vt:lpstr>Cloud VPN</vt:lpstr>
      <vt:lpstr>WIFI 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the Security Levels</vt:lpstr>
      <vt:lpstr>Understanding the Sensitivity Levels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 Campus Wireless Expansion</dc:title>
  <dc:creator>WONG KOK CHUEN</dc:creator>
  <cp:lastModifiedBy>GO JING YANG</cp:lastModifiedBy>
  <cp:revision>388</cp:revision>
  <cp:lastPrinted>2015-10-21T05:54:09Z</cp:lastPrinted>
  <dcterms:created xsi:type="dcterms:W3CDTF">2014-03-06T06:36:55Z</dcterms:created>
  <dcterms:modified xsi:type="dcterms:W3CDTF">2024-07-30T06:48:49Z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0x01010008F302DF217A0E4FB5B8302C47AA93CF</vt:lpwstr>
  </property>
  <property fmtid="{D5CDD505-2E9C-101B-9397-08002B2CF9AE}" pid="3" name="Order">
    <vt:r8>1339400</vt:r8>
  </property>
  <property fmtid="{D5CDD505-2E9C-101B-9397-08002B2CF9AE}" pid="4" name="xd_ProgID">
    <vt:lpwstr/>
  </property>
  <property fmtid="{D5CDD505-2E9C-101B-9397-08002B2CF9AE}" pid="5" name="TemplateUrl">
    <vt:lpwstr/>
  </property>
  <property fmtid="{D5CDD505-2E9C-101B-9397-08002B2CF9AE}" pid="6" name="_CopySource">
    <vt:lpwstr>https://teams.nyp.edu.sg/cnc/common/Documents/Staff Induction/CNC - Staff Induction 20180523 - ActualDay.pptx</vt:lpwstr>
  </property>
  <property fmtid="{D5CDD505-2E9C-101B-9397-08002B2CF9AE}" pid="7" name="MSIP_Label_990b6c4a-2c3e-4e80-8213-aa7256d4441d_Enabled">
    <vt:lpwstr>true</vt:lpwstr>
  </property>
  <property fmtid="{D5CDD505-2E9C-101B-9397-08002B2CF9AE}" pid="8" name="MSIP_Label_990b6c4a-2c3e-4e80-8213-aa7256d4441d_SetDate">
    <vt:lpwstr>2022-11-18T10:36:14Z</vt:lpwstr>
  </property>
  <property fmtid="{D5CDD505-2E9C-101B-9397-08002B2CF9AE}" pid="9" name="MSIP_Label_990b6c4a-2c3e-4e80-8213-aa7256d4441d_Method">
    <vt:lpwstr>Privileged</vt:lpwstr>
  </property>
  <property fmtid="{D5CDD505-2E9C-101B-9397-08002B2CF9AE}" pid="10" name="MSIP_Label_990b6c4a-2c3e-4e80-8213-aa7256d4441d_Name">
    <vt:lpwstr>SENSITIVE-NORMAL_0</vt:lpwstr>
  </property>
  <property fmtid="{D5CDD505-2E9C-101B-9397-08002B2CF9AE}" pid="11" name="MSIP_Label_990b6c4a-2c3e-4e80-8213-aa7256d4441d_SiteId">
    <vt:lpwstr>243ebaed-00d0-4690-a7dc-75893b0d9f98</vt:lpwstr>
  </property>
  <property fmtid="{D5CDD505-2E9C-101B-9397-08002B2CF9AE}" pid="12" name="MSIP_Label_990b6c4a-2c3e-4e80-8213-aa7256d4441d_ActionId">
    <vt:lpwstr>4ba2965d-20cb-4ad5-aab2-0502ae514f63</vt:lpwstr>
  </property>
  <property fmtid="{D5CDD505-2E9C-101B-9397-08002B2CF9AE}" pid="13" name="MSIP_Label_990b6c4a-2c3e-4e80-8213-aa7256d4441d_ContentBits">
    <vt:lpwstr>1</vt:lpwstr>
  </property>
</Properties>
</file>